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D4B49-A880-4A78-BA8C-6914C502688C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1E0EB-1591-4F33-9C23-37F46927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FF257-94A7-4CBC-9BA2-E969DDAAE6BA}" type="datetimeFigureOut">
              <a:rPr lang="en-US" smtClean="0"/>
              <a:pPr/>
              <a:t>9/8/2008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1.2: Visualization of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5, 2008</a:t>
            </a:r>
            <a:endParaRPr lang="en-US" dirty="0"/>
          </a:p>
        </p:txBody>
      </p:sp>
      <p:sp>
        <p:nvSpPr>
          <p:cNvPr id="4" name="SMARTPenAnnotation255"/>
          <p:cNvSpPr/>
          <p:nvPr/>
        </p:nvSpPr>
        <p:spPr>
          <a:xfrm>
            <a:off x="4926329" y="3977639"/>
            <a:ext cx="205742" cy="514100"/>
          </a:xfrm>
          <a:custGeom>
            <a:avLst/>
            <a:gdLst/>
            <a:ahLst/>
            <a:cxnLst/>
            <a:rect l="0" t="0" r="0" b="0"/>
            <a:pathLst>
              <a:path w="205742" h="514100">
                <a:moveTo>
                  <a:pt x="205741" y="0"/>
                </a:moveTo>
                <a:lnTo>
                  <a:pt x="199673" y="6069"/>
                </a:lnTo>
                <a:lnTo>
                  <a:pt x="197885" y="10396"/>
                </a:lnTo>
                <a:lnTo>
                  <a:pt x="195899" y="21977"/>
                </a:lnTo>
                <a:lnTo>
                  <a:pt x="194100" y="27352"/>
                </a:lnTo>
                <a:lnTo>
                  <a:pt x="188713" y="36710"/>
                </a:lnTo>
                <a:lnTo>
                  <a:pt x="185499" y="42254"/>
                </a:lnTo>
                <a:lnTo>
                  <a:pt x="178541" y="55186"/>
                </a:lnTo>
                <a:lnTo>
                  <a:pt x="174602" y="69401"/>
                </a:lnTo>
                <a:lnTo>
                  <a:pt x="171581" y="84185"/>
                </a:lnTo>
                <a:lnTo>
                  <a:pt x="166005" y="99223"/>
                </a:lnTo>
                <a:lnTo>
                  <a:pt x="162740" y="109328"/>
                </a:lnTo>
                <a:lnTo>
                  <a:pt x="159294" y="121146"/>
                </a:lnTo>
                <a:lnTo>
                  <a:pt x="155726" y="134104"/>
                </a:lnTo>
                <a:lnTo>
                  <a:pt x="152078" y="145283"/>
                </a:lnTo>
                <a:lnTo>
                  <a:pt x="148375" y="155275"/>
                </a:lnTo>
                <a:lnTo>
                  <a:pt x="144637" y="164477"/>
                </a:lnTo>
                <a:lnTo>
                  <a:pt x="140875" y="173152"/>
                </a:lnTo>
                <a:lnTo>
                  <a:pt x="133308" y="189564"/>
                </a:lnTo>
                <a:lnTo>
                  <a:pt x="121908" y="213083"/>
                </a:lnTo>
                <a:lnTo>
                  <a:pt x="118102" y="222065"/>
                </a:lnTo>
                <a:lnTo>
                  <a:pt x="114295" y="231864"/>
                </a:lnTo>
                <a:lnTo>
                  <a:pt x="110487" y="242206"/>
                </a:lnTo>
                <a:lnTo>
                  <a:pt x="106678" y="251641"/>
                </a:lnTo>
                <a:lnTo>
                  <a:pt x="102869" y="260471"/>
                </a:lnTo>
                <a:lnTo>
                  <a:pt x="99059" y="268897"/>
                </a:lnTo>
                <a:lnTo>
                  <a:pt x="95250" y="279595"/>
                </a:lnTo>
                <a:lnTo>
                  <a:pt x="91440" y="291807"/>
                </a:lnTo>
                <a:lnTo>
                  <a:pt x="87630" y="305028"/>
                </a:lnTo>
                <a:lnTo>
                  <a:pt x="83820" y="316382"/>
                </a:lnTo>
                <a:lnTo>
                  <a:pt x="80011" y="326492"/>
                </a:lnTo>
                <a:lnTo>
                  <a:pt x="76200" y="335771"/>
                </a:lnTo>
                <a:lnTo>
                  <a:pt x="72391" y="344497"/>
                </a:lnTo>
                <a:lnTo>
                  <a:pt x="64771" y="360967"/>
                </a:lnTo>
                <a:lnTo>
                  <a:pt x="53340" y="384519"/>
                </a:lnTo>
                <a:lnTo>
                  <a:pt x="49531" y="390966"/>
                </a:lnTo>
                <a:lnTo>
                  <a:pt x="45721" y="396534"/>
                </a:lnTo>
                <a:lnTo>
                  <a:pt x="41910" y="401516"/>
                </a:lnTo>
                <a:lnTo>
                  <a:pt x="39371" y="407378"/>
                </a:lnTo>
                <a:lnTo>
                  <a:pt x="36548" y="420664"/>
                </a:lnTo>
                <a:lnTo>
                  <a:pt x="33256" y="431572"/>
                </a:lnTo>
                <a:lnTo>
                  <a:pt x="28521" y="445195"/>
                </a:lnTo>
                <a:lnTo>
                  <a:pt x="22824" y="460627"/>
                </a:lnTo>
                <a:lnTo>
                  <a:pt x="17756" y="472185"/>
                </a:lnTo>
                <a:lnTo>
                  <a:pt x="13108" y="481160"/>
                </a:lnTo>
                <a:lnTo>
                  <a:pt x="8739" y="488413"/>
                </a:lnTo>
                <a:lnTo>
                  <a:pt x="3884" y="499860"/>
                </a:lnTo>
                <a:lnTo>
                  <a:pt x="68" y="514099"/>
                </a:lnTo>
                <a:lnTo>
                  <a:pt x="0" y="5029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6"/>
          <p:cNvSpPr/>
          <p:nvPr/>
        </p:nvSpPr>
        <p:spPr>
          <a:xfrm>
            <a:off x="4938251" y="3337708"/>
            <a:ext cx="285189" cy="422749"/>
          </a:xfrm>
          <a:custGeom>
            <a:avLst/>
            <a:gdLst/>
            <a:ahLst/>
            <a:cxnLst/>
            <a:rect l="0" t="0" r="0" b="0"/>
            <a:pathLst>
              <a:path w="285189" h="422749">
                <a:moveTo>
                  <a:pt x="239539" y="79862"/>
                </a:moveTo>
                <a:lnTo>
                  <a:pt x="245607" y="73794"/>
                </a:lnTo>
                <a:lnTo>
                  <a:pt x="247394" y="70736"/>
                </a:lnTo>
                <a:lnTo>
                  <a:pt x="249380" y="63952"/>
                </a:lnTo>
                <a:lnTo>
                  <a:pt x="250498" y="52993"/>
                </a:lnTo>
                <a:lnTo>
                  <a:pt x="250829" y="41703"/>
                </a:lnTo>
                <a:lnTo>
                  <a:pt x="247520" y="30729"/>
                </a:lnTo>
                <a:lnTo>
                  <a:pt x="244859" y="24246"/>
                </a:lnTo>
                <a:lnTo>
                  <a:pt x="241816" y="19925"/>
                </a:lnTo>
                <a:lnTo>
                  <a:pt x="238517" y="17043"/>
                </a:lnTo>
                <a:lnTo>
                  <a:pt x="235047" y="15123"/>
                </a:lnTo>
                <a:lnTo>
                  <a:pt x="227806" y="12989"/>
                </a:lnTo>
                <a:lnTo>
                  <a:pt x="224097" y="12420"/>
                </a:lnTo>
                <a:lnTo>
                  <a:pt x="221624" y="10770"/>
                </a:lnTo>
                <a:lnTo>
                  <a:pt x="219976" y="8400"/>
                </a:lnTo>
                <a:lnTo>
                  <a:pt x="218877" y="5551"/>
                </a:lnTo>
                <a:lnTo>
                  <a:pt x="215604" y="3651"/>
                </a:lnTo>
                <a:lnTo>
                  <a:pt x="210882" y="2385"/>
                </a:lnTo>
                <a:lnTo>
                  <a:pt x="205194" y="1540"/>
                </a:lnTo>
                <a:lnTo>
                  <a:pt x="200133" y="977"/>
                </a:lnTo>
                <a:lnTo>
                  <a:pt x="195488" y="602"/>
                </a:lnTo>
                <a:lnTo>
                  <a:pt x="191121" y="352"/>
                </a:lnTo>
                <a:lnTo>
                  <a:pt x="176110" y="74"/>
                </a:lnTo>
                <a:lnTo>
                  <a:pt x="166773" y="0"/>
                </a:lnTo>
                <a:lnTo>
                  <a:pt x="158008" y="1220"/>
                </a:lnTo>
                <a:lnTo>
                  <a:pt x="149625" y="3304"/>
                </a:lnTo>
                <a:lnTo>
                  <a:pt x="141496" y="5963"/>
                </a:lnTo>
                <a:lnTo>
                  <a:pt x="115531" y="15691"/>
                </a:lnTo>
                <a:lnTo>
                  <a:pt x="99717" y="21841"/>
                </a:lnTo>
                <a:lnTo>
                  <a:pt x="87904" y="25942"/>
                </a:lnTo>
                <a:lnTo>
                  <a:pt x="78759" y="28675"/>
                </a:lnTo>
                <a:lnTo>
                  <a:pt x="71392" y="30497"/>
                </a:lnTo>
                <a:lnTo>
                  <a:pt x="66481" y="32982"/>
                </a:lnTo>
                <a:lnTo>
                  <a:pt x="63207" y="35908"/>
                </a:lnTo>
                <a:lnTo>
                  <a:pt x="55212" y="46095"/>
                </a:lnTo>
                <a:lnTo>
                  <a:pt x="47126" y="54695"/>
                </a:lnTo>
                <a:lnTo>
                  <a:pt x="35065" y="66983"/>
                </a:lnTo>
                <a:lnTo>
                  <a:pt x="29563" y="71276"/>
                </a:lnTo>
                <a:lnTo>
                  <a:pt x="24625" y="74138"/>
                </a:lnTo>
                <a:lnTo>
                  <a:pt x="20063" y="76046"/>
                </a:lnTo>
                <a:lnTo>
                  <a:pt x="17022" y="78588"/>
                </a:lnTo>
                <a:lnTo>
                  <a:pt x="14994" y="81552"/>
                </a:lnTo>
                <a:lnTo>
                  <a:pt x="12741" y="88233"/>
                </a:lnTo>
                <a:lnTo>
                  <a:pt x="11739" y="95435"/>
                </a:lnTo>
                <a:lnTo>
                  <a:pt x="10203" y="99134"/>
                </a:lnTo>
                <a:lnTo>
                  <a:pt x="3241" y="110407"/>
                </a:lnTo>
                <a:lnTo>
                  <a:pt x="1168" y="117991"/>
                </a:lnTo>
                <a:lnTo>
                  <a:pt x="0" y="129400"/>
                </a:lnTo>
                <a:lnTo>
                  <a:pt x="1106" y="133207"/>
                </a:lnTo>
                <a:lnTo>
                  <a:pt x="7461" y="144633"/>
                </a:lnTo>
                <a:lnTo>
                  <a:pt x="10481" y="157614"/>
                </a:lnTo>
                <a:lnTo>
                  <a:pt x="11903" y="158366"/>
                </a:lnTo>
                <a:lnTo>
                  <a:pt x="16870" y="159202"/>
                </a:lnTo>
                <a:lnTo>
                  <a:pt x="19973" y="160696"/>
                </a:lnTo>
                <a:lnTo>
                  <a:pt x="26807" y="165741"/>
                </a:lnTo>
                <a:lnTo>
                  <a:pt x="34078" y="172217"/>
                </a:lnTo>
                <a:lnTo>
                  <a:pt x="37795" y="175722"/>
                </a:lnTo>
                <a:lnTo>
                  <a:pt x="41543" y="178058"/>
                </a:lnTo>
                <a:lnTo>
                  <a:pt x="49094" y="180655"/>
                </a:lnTo>
                <a:lnTo>
                  <a:pt x="54155" y="182617"/>
                </a:lnTo>
                <a:lnTo>
                  <a:pt x="60070" y="185195"/>
                </a:lnTo>
                <a:lnTo>
                  <a:pt x="66553" y="188184"/>
                </a:lnTo>
                <a:lnTo>
                  <a:pt x="72145" y="190177"/>
                </a:lnTo>
                <a:lnTo>
                  <a:pt x="77143" y="191505"/>
                </a:lnTo>
                <a:lnTo>
                  <a:pt x="81745" y="192390"/>
                </a:lnTo>
                <a:lnTo>
                  <a:pt x="87353" y="194251"/>
                </a:lnTo>
                <a:lnTo>
                  <a:pt x="93631" y="196761"/>
                </a:lnTo>
                <a:lnTo>
                  <a:pt x="100357" y="199704"/>
                </a:lnTo>
                <a:lnTo>
                  <a:pt x="107381" y="201667"/>
                </a:lnTo>
                <a:lnTo>
                  <a:pt x="114603" y="202975"/>
                </a:lnTo>
                <a:lnTo>
                  <a:pt x="121959" y="203847"/>
                </a:lnTo>
                <a:lnTo>
                  <a:pt x="133212" y="206969"/>
                </a:lnTo>
                <a:lnTo>
                  <a:pt x="147064" y="211590"/>
                </a:lnTo>
                <a:lnTo>
                  <a:pt x="162649" y="217210"/>
                </a:lnTo>
                <a:lnTo>
                  <a:pt x="174309" y="220957"/>
                </a:lnTo>
                <a:lnTo>
                  <a:pt x="183352" y="223455"/>
                </a:lnTo>
                <a:lnTo>
                  <a:pt x="190651" y="225121"/>
                </a:lnTo>
                <a:lnTo>
                  <a:pt x="196787" y="227501"/>
                </a:lnTo>
                <a:lnTo>
                  <a:pt x="202148" y="230358"/>
                </a:lnTo>
                <a:lnTo>
                  <a:pt x="206991" y="233532"/>
                </a:lnTo>
                <a:lnTo>
                  <a:pt x="215760" y="240446"/>
                </a:lnTo>
                <a:lnTo>
                  <a:pt x="223890" y="247752"/>
                </a:lnTo>
                <a:lnTo>
                  <a:pt x="231737" y="255233"/>
                </a:lnTo>
                <a:lnTo>
                  <a:pt x="243295" y="266585"/>
                </a:lnTo>
                <a:lnTo>
                  <a:pt x="248393" y="272923"/>
                </a:lnTo>
                <a:lnTo>
                  <a:pt x="254332" y="280959"/>
                </a:lnTo>
                <a:lnTo>
                  <a:pt x="260830" y="290127"/>
                </a:lnTo>
                <a:lnTo>
                  <a:pt x="266433" y="298778"/>
                </a:lnTo>
                <a:lnTo>
                  <a:pt x="271438" y="307086"/>
                </a:lnTo>
                <a:lnTo>
                  <a:pt x="276045" y="315165"/>
                </a:lnTo>
                <a:lnTo>
                  <a:pt x="279116" y="323090"/>
                </a:lnTo>
                <a:lnTo>
                  <a:pt x="281164" y="330914"/>
                </a:lnTo>
                <a:lnTo>
                  <a:pt x="282529" y="338670"/>
                </a:lnTo>
                <a:lnTo>
                  <a:pt x="283439" y="347651"/>
                </a:lnTo>
                <a:lnTo>
                  <a:pt x="284045" y="357447"/>
                </a:lnTo>
                <a:lnTo>
                  <a:pt x="285019" y="382343"/>
                </a:lnTo>
                <a:lnTo>
                  <a:pt x="285188" y="392723"/>
                </a:lnTo>
                <a:lnTo>
                  <a:pt x="283941" y="395116"/>
                </a:lnTo>
                <a:lnTo>
                  <a:pt x="281840" y="396711"/>
                </a:lnTo>
                <a:lnTo>
                  <a:pt x="279170" y="397775"/>
                </a:lnTo>
                <a:lnTo>
                  <a:pt x="277389" y="399754"/>
                </a:lnTo>
                <a:lnTo>
                  <a:pt x="276203" y="402343"/>
                </a:lnTo>
                <a:lnTo>
                  <a:pt x="274297" y="409556"/>
                </a:lnTo>
                <a:lnTo>
                  <a:pt x="267900" y="416873"/>
                </a:lnTo>
                <a:lnTo>
                  <a:pt x="264796" y="418836"/>
                </a:lnTo>
                <a:lnTo>
                  <a:pt x="257961" y="421017"/>
                </a:lnTo>
                <a:lnTo>
                  <a:pt x="253090" y="421598"/>
                </a:lnTo>
                <a:lnTo>
                  <a:pt x="247303" y="421986"/>
                </a:lnTo>
                <a:lnTo>
                  <a:pt x="240905" y="422245"/>
                </a:lnTo>
                <a:lnTo>
                  <a:pt x="213697" y="422608"/>
                </a:lnTo>
                <a:lnTo>
                  <a:pt x="179654" y="422748"/>
                </a:lnTo>
                <a:lnTo>
                  <a:pt x="175486" y="421483"/>
                </a:lnTo>
                <a:lnTo>
                  <a:pt x="167467" y="416689"/>
                </a:lnTo>
                <a:lnTo>
                  <a:pt x="159670" y="413713"/>
                </a:lnTo>
                <a:lnTo>
                  <a:pt x="155813" y="412919"/>
                </a:lnTo>
                <a:lnTo>
                  <a:pt x="150701" y="411120"/>
                </a:lnTo>
                <a:lnTo>
                  <a:pt x="144754" y="408650"/>
                </a:lnTo>
                <a:lnTo>
                  <a:pt x="138249" y="405734"/>
                </a:lnTo>
                <a:lnTo>
                  <a:pt x="131372" y="401250"/>
                </a:lnTo>
                <a:lnTo>
                  <a:pt x="124248" y="395721"/>
                </a:lnTo>
                <a:lnTo>
                  <a:pt x="116958" y="389494"/>
                </a:lnTo>
                <a:lnTo>
                  <a:pt x="108858" y="379189"/>
                </a:lnTo>
                <a:lnTo>
                  <a:pt x="103988" y="370376"/>
                </a:lnTo>
                <a:lnTo>
                  <a:pt x="95377" y="358274"/>
                </a:lnTo>
                <a:lnTo>
                  <a:pt x="92917" y="350497"/>
                </a:lnTo>
                <a:lnTo>
                  <a:pt x="91532" y="338979"/>
                </a:lnTo>
                <a:lnTo>
                  <a:pt x="91208" y="327951"/>
                </a:lnTo>
                <a:lnTo>
                  <a:pt x="90964" y="293693"/>
                </a:lnTo>
                <a:lnTo>
                  <a:pt x="94342" y="282424"/>
                </a:lnTo>
                <a:lnTo>
                  <a:pt x="100077" y="270219"/>
                </a:lnTo>
                <a:lnTo>
                  <a:pt x="106859" y="260562"/>
                </a:lnTo>
                <a:lnTo>
                  <a:pt x="110720" y="252036"/>
                </a:lnTo>
                <a:lnTo>
                  <a:pt x="111750" y="247984"/>
                </a:lnTo>
                <a:lnTo>
                  <a:pt x="117516" y="240203"/>
                </a:lnTo>
                <a:lnTo>
                  <a:pt x="126440" y="229936"/>
                </a:lnTo>
                <a:lnTo>
                  <a:pt x="153111" y="201375"/>
                </a:lnTo>
                <a:lnTo>
                  <a:pt x="172444" y="181482"/>
                </a:lnTo>
                <a:lnTo>
                  <a:pt x="179569" y="174279"/>
                </a:lnTo>
                <a:lnTo>
                  <a:pt x="185588" y="166936"/>
                </a:lnTo>
                <a:lnTo>
                  <a:pt x="190872" y="159501"/>
                </a:lnTo>
                <a:lnTo>
                  <a:pt x="195664" y="152004"/>
                </a:lnTo>
                <a:lnTo>
                  <a:pt x="204375" y="140289"/>
                </a:lnTo>
                <a:lnTo>
                  <a:pt x="208477" y="135386"/>
                </a:lnTo>
                <a:lnTo>
                  <a:pt x="213751" y="129578"/>
                </a:lnTo>
                <a:lnTo>
                  <a:pt x="226384" y="116351"/>
                </a:lnTo>
                <a:lnTo>
                  <a:pt x="233692" y="105392"/>
                </a:lnTo>
                <a:lnTo>
                  <a:pt x="238210" y="96288"/>
                </a:lnTo>
                <a:lnTo>
                  <a:pt x="246624" y="85293"/>
                </a:lnTo>
                <a:lnTo>
                  <a:pt x="249037" y="82275"/>
                </a:lnTo>
                <a:lnTo>
                  <a:pt x="250110" y="77548"/>
                </a:lnTo>
                <a:lnTo>
                  <a:pt x="250714" y="67746"/>
                </a:lnTo>
                <a:lnTo>
                  <a:pt x="250799" y="64164"/>
                </a:lnTo>
                <a:lnTo>
                  <a:pt x="249585" y="61777"/>
                </a:lnTo>
                <a:lnTo>
                  <a:pt x="247506" y="60185"/>
                </a:lnTo>
                <a:lnTo>
                  <a:pt x="244851" y="59124"/>
                </a:lnTo>
                <a:lnTo>
                  <a:pt x="238513" y="54558"/>
                </a:lnTo>
                <a:lnTo>
                  <a:pt x="230164" y="47347"/>
                </a:lnTo>
                <a:lnTo>
                  <a:pt x="225635" y="46361"/>
                </a:lnTo>
                <a:lnTo>
                  <a:pt x="219389" y="45922"/>
                </a:lnTo>
                <a:lnTo>
                  <a:pt x="205249" y="455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1.2 (p. 25)</a:t>
            </a:r>
          </a:p>
          <a:p>
            <a:pPr lvl="1">
              <a:buNone/>
            </a:pPr>
            <a:r>
              <a:rPr lang="en-US" dirty="0" smtClean="0"/>
              <a:t>5-12</a:t>
            </a:r>
          </a:p>
          <a:p>
            <a:pPr lvl="1">
              <a:buNone/>
            </a:pPr>
            <a:r>
              <a:rPr lang="en-US" dirty="0" smtClean="0"/>
              <a:t>21-28</a:t>
            </a:r>
          </a:p>
          <a:p>
            <a:pPr lvl="1">
              <a:buNone/>
            </a:pPr>
            <a:r>
              <a:rPr lang="en-US" dirty="0" smtClean="0"/>
              <a:t>43-48</a:t>
            </a:r>
          </a:p>
          <a:p>
            <a:pPr lvl="1">
              <a:buNone/>
            </a:pPr>
            <a:r>
              <a:rPr lang="en-US" smtClean="0"/>
              <a:t>61-68</a:t>
            </a: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variable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list data</a:t>
            </a:r>
            <a:endParaRPr lang="en-US" dirty="0"/>
          </a:p>
        </p:txBody>
      </p:sp>
      <p:sp>
        <p:nvSpPr>
          <p:cNvPr id="4" name="SMARTPenAnnotation241"/>
          <p:cNvSpPr/>
          <p:nvPr/>
        </p:nvSpPr>
        <p:spPr>
          <a:xfrm>
            <a:off x="4812230" y="2060733"/>
            <a:ext cx="365559" cy="668691"/>
          </a:xfrm>
          <a:custGeom>
            <a:avLst/>
            <a:gdLst/>
            <a:ahLst/>
            <a:cxnLst/>
            <a:rect l="0" t="0" r="0" b="0"/>
            <a:pathLst>
              <a:path w="365559" h="668691">
                <a:moveTo>
                  <a:pt x="342699" y="76677"/>
                </a:moveTo>
                <a:lnTo>
                  <a:pt x="336632" y="76677"/>
                </a:lnTo>
                <a:lnTo>
                  <a:pt x="334844" y="75406"/>
                </a:lnTo>
                <a:lnTo>
                  <a:pt x="333653" y="73290"/>
                </a:lnTo>
                <a:lnTo>
                  <a:pt x="332858" y="70609"/>
                </a:lnTo>
                <a:lnTo>
                  <a:pt x="328589" y="64243"/>
                </a:lnTo>
                <a:lnTo>
                  <a:pt x="325673" y="60767"/>
                </a:lnTo>
                <a:lnTo>
                  <a:pt x="322458" y="58451"/>
                </a:lnTo>
                <a:lnTo>
                  <a:pt x="315500" y="55876"/>
                </a:lnTo>
                <a:lnTo>
                  <a:pt x="313136" y="53920"/>
                </a:lnTo>
                <a:lnTo>
                  <a:pt x="311561" y="51345"/>
                </a:lnTo>
                <a:lnTo>
                  <a:pt x="310510" y="48359"/>
                </a:lnTo>
                <a:lnTo>
                  <a:pt x="305957" y="41654"/>
                </a:lnTo>
                <a:lnTo>
                  <a:pt x="302964" y="38088"/>
                </a:lnTo>
                <a:lnTo>
                  <a:pt x="299699" y="35711"/>
                </a:lnTo>
                <a:lnTo>
                  <a:pt x="289036" y="31095"/>
                </a:lnTo>
                <a:lnTo>
                  <a:pt x="277834" y="23519"/>
                </a:lnTo>
                <a:lnTo>
                  <a:pt x="270267" y="21301"/>
                </a:lnTo>
                <a:lnTo>
                  <a:pt x="262661" y="18169"/>
                </a:lnTo>
                <a:lnTo>
                  <a:pt x="252511" y="13542"/>
                </a:lnTo>
                <a:lnTo>
                  <a:pt x="240663" y="7917"/>
                </a:lnTo>
                <a:lnTo>
                  <a:pt x="231496" y="4166"/>
                </a:lnTo>
                <a:lnTo>
                  <a:pt x="224114" y="1667"/>
                </a:lnTo>
                <a:lnTo>
                  <a:pt x="217922" y="0"/>
                </a:lnTo>
                <a:lnTo>
                  <a:pt x="209985" y="159"/>
                </a:lnTo>
                <a:lnTo>
                  <a:pt x="200883" y="1535"/>
                </a:lnTo>
                <a:lnTo>
                  <a:pt x="191005" y="3722"/>
                </a:lnTo>
                <a:lnTo>
                  <a:pt x="181880" y="5180"/>
                </a:lnTo>
                <a:lnTo>
                  <a:pt x="173257" y="6152"/>
                </a:lnTo>
                <a:lnTo>
                  <a:pt x="164968" y="6800"/>
                </a:lnTo>
                <a:lnTo>
                  <a:pt x="158172" y="8502"/>
                </a:lnTo>
                <a:lnTo>
                  <a:pt x="147234" y="13780"/>
                </a:lnTo>
                <a:lnTo>
                  <a:pt x="134752" y="20359"/>
                </a:lnTo>
                <a:lnTo>
                  <a:pt x="127868" y="23892"/>
                </a:lnTo>
                <a:lnTo>
                  <a:pt x="116833" y="31203"/>
                </a:lnTo>
                <a:lnTo>
                  <a:pt x="112112" y="34931"/>
                </a:lnTo>
                <a:lnTo>
                  <a:pt x="105154" y="39956"/>
                </a:lnTo>
                <a:lnTo>
                  <a:pt x="87264" y="52313"/>
                </a:lnTo>
                <a:lnTo>
                  <a:pt x="78429" y="60434"/>
                </a:lnTo>
                <a:lnTo>
                  <a:pt x="69999" y="69658"/>
                </a:lnTo>
                <a:lnTo>
                  <a:pt x="61839" y="79618"/>
                </a:lnTo>
                <a:lnTo>
                  <a:pt x="55129" y="87527"/>
                </a:lnTo>
                <a:lnTo>
                  <a:pt x="44287" y="99702"/>
                </a:lnTo>
                <a:lnTo>
                  <a:pt x="35235" y="112734"/>
                </a:lnTo>
                <a:lnTo>
                  <a:pt x="26979" y="128262"/>
                </a:lnTo>
                <a:lnTo>
                  <a:pt x="15190" y="157154"/>
                </a:lnTo>
                <a:lnTo>
                  <a:pt x="7487" y="174251"/>
                </a:lnTo>
                <a:lnTo>
                  <a:pt x="2077" y="192088"/>
                </a:lnTo>
                <a:lnTo>
                  <a:pt x="475" y="211485"/>
                </a:lnTo>
                <a:lnTo>
                  <a:pt x="0" y="227251"/>
                </a:lnTo>
                <a:lnTo>
                  <a:pt x="3275" y="242658"/>
                </a:lnTo>
                <a:lnTo>
                  <a:pt x="5927" y="252101"/>
                </a:lnTo>
                <a:lnTo>
                  <a:pt x="10234" y="259666"/>
                </a:lnTo>
                <a:lnTo>
                  <a:pt x="15646" y="265980"/>
                </a:lnTo>
                <a:lnTo>
                  <a:pt x="21794" y="271459"/>
                </a:lnTo>
                <a:lnTo>
                  <a:pt x="32011" y="277546"/>
                </a:lnTo>
                <a:lnTo>
                  <a:pt x="36514" y="279170"/>
                </a:lnTo>
                <a:lnTo>
                  <a:pt x="44904" y="284360"/>
                </a:lnTo>
                <a:lnTo>
                  <a:pt x="48919" y="287522"/>
                </a:lnTo>
                <a:lnTo>
                  <a:pt x="52866" y="288360"/>
                </a:lnTo>
                <a:lnTo>
                  <a:pt x="56767" y="287649"/>
                </a:lnTo>
                <a:lnTo>
                  <a:pt x="60638" y="285905"/>
                </a:lnTo>
                <a:lnTo>
                  <a:pt x="71712" y="283967"/>
                </a:lnTo>
                <a:lnTo>
                  <a:pt x="78221" y="283450"/>
                </a:lnTo>
                <a:lnTo>
                  <a:pt x="85101" y="281836"/>
                </a:lnTo>
                <a:lnTo>
                  <a:pt x="92227" y="279489"/>
                </a:lnTo>
                <a:lnTo>
                  <a:pt x="99518" y="276655"/>
                </a:lnTo>
                <a:lnTo>
                  <a:pt x="105648" y="273496"/>
                </a:lnTo>
                <a:lnTo>
                  <a:pt x="121614" y="262981"/>
                </a:lnTo>
                <a:lnTo>
                  <a:pt x="127999" y="259300"/>
                </a:lnTo>
                <a:lnTo>
                  <a:pt x="134796" y="255575"/>
                </a:lnTo>
                <a:lnTo>
                  <a:pt x="146947" y="248012"/>
                </a:lnTo>
                <a:lnTo>
                  <a:pt x="180769" y="226062"/>
                </a:lnTo>
                <a:lnTo>
                  <a:pt x="196646" y="214367"/>
                </a:lnTo>
                <a:lnTo>
                  <a:pt x="211040" y="202760"/>
                </a:lnTo>
                <a:lnTo>
                  <a:pt x="224447" y="191212"/>
                </a:lnTo>
                <a:lnTo>
                  <a:pt x="237194" y="178434"/>
                </a:lnTo>
                <a:lnTo>
                  <a:pt x="249503" y="164835"/>
                </a:lnTo>
                <a:lnTo>
                  <a:pt x="261518" y="150688"/>
                </a:lnTo>
                <a:lnTo>
                  <a:pt x="272069" y="139988"/>
                </a:lnTo>
                <a:lnTo>
                  <a:pt x="281642" y="131584"/>
                </a:lnTo>
                <a:lnTo>
                  <a:pt x="290565" y="124712"/>
                </a:lnTo>
                <a:lnTo>
                  <a:pt x="297783" y="117590"/>
                </a:lnTo>
                <a:lnTo>
                  <a:pt x="309190" y="102904"/>
                </a:lnTo>
                <a:lnTo>
                  <a:pt x="318493" y="91296"/>
                </a:lnTo>
                <a:lnTo>
                  <a:pt x="326861" y="81904"/>
                </a:lnTo>
                <a:lnTo>
                  <a:pt x="334814" y="73497"/>
                </a:lnTo>
                <a:lnTo>
                  <a:pt x="337442" y="69477"/>
                </a:lnTo>
                <a:lnTo>
                  <a:pt x="340363" y="61623"/>
                </a:lnTo>
                <a:lnTo>
                  <a:pt x="342008" y="50062"/>
                </a:lnTo>
                <a:lnTo>
                  <a:pt x="343508" y="46233"/>
                </a:lnTo>
                <a:lnTo>
                  <a:pt x="350418" y="34777"/>
                </a:lnTo>
                <a:lnTo>
                  <a:pt x="353641" y="21786"/>
                </a:lnTo>
                <a:lnTo>
                  <a:pt x="355074" y="21033"/>
                </a:lnTo>
                <a:lnTo>
                  <a:pt x="360052" y="20196"/>
                </a:lnTo>
                <a:lnTo>
                  <a:pt x="361888" y="22513"/>
                </a:lnTo>
                <a:lnTo>
                  <a:pt x="363928" y="31860"/>
                </a:lnTo>
                <a:lnTo>
                  <a:pt x="364471" y="41719"/>
                </a:lnTo>
                <a:lnTo>
                  <a:pt x="365076" y="69606"/>
                </a:lnTo>
                <a:lnTo>
                  <a:pt x="365558" y="274637"/>
                </a:lnTo>
                <a:lnTo>
                  <a:pt x="364289" y="288660"/>
                </a:lnTo>
                <a:lnTo>
                  <a:pt x="362173" y="301819"/>
                </a:lnTo>
                <a:lnTo>
                  <a:pt x="359491" y="314401"/>
                </a:lnTo>
                <a:lnTo>
                  <a:pt x="357704" y="335490"/>
                </a:lnTo>
                <a:lnTo>
                  <a:pt x="356513" y="362249"/>
                </a:lnTo>
                <a:lnTo>
                  <a:pt x="354600" y="453973"/>
                </a:lnTo>
                <a:lnTo>
                  <a:pt x="354131" y="668690"/>
                </a:lnTo>
                <a:lnTo>
                  <a:pt x="354129" y="6596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2"/>
          <p:cNvSpPr/>
          <p:nvPr/>
        </p:nvSpPr>
        <p:spPr>
          <a:xfrm>
            <a:off x="5441211" y="2103286"/>
            <a:ext cx="204523" cy="617034"/>
          </a:xfrm>
          <a:custGeom>
            <a:avLst/>
            <a:gdLst/>
            <a:ahLst/>
            <a:cxnLst/>
            <a:rect l="0" t="0" r="0" b="0"/>
            <a:pathLst>
              <a:path w="204523" h="617034">
                <a:moveTo>
                  <a:pt x="136629" y="22693"/>
                </a:moveTo>
                <a:lnTo>
                  <a:pt x="136629" y="10558"/>
                </a:lnTo>
                <a:lnTo>
                  <a:pt x="135359" y="8253"/>
                </a:lnTo>
                <a:lnTo>
                  <a:pt x="133242" y="7987"/>
                </a:lnTo>
                <a:lnTo>
                  <a:pt x="130561" y="9079"/>
                </a:lnTo>
                <a:lnTo>
                  <a:pt x="117422" y="13679"/>
                </a:lnTo>
                <a:lnTo>
                  <a:pt x="108584" y="16684"/>
                </a:lnTo>
                <a:lnTo>
                  <a:pt x="100152" y="19957"/>
                </a:lnTo>
                <a:lnTo>
                  <a:pt x="91991" y="23409"/>
                </a:lnTo>
                <a:lnTo>
                  <a:pt x="76150" y="30632"/>
                </a:lnTo>
                <a:lnTo>
                  <a:pt x="60643" y="38075"/>
                </a:lnTo>
                <a:lnTo>
                  <a:pt x="54221" y="43108"/>
                </a:lnTo>
                <a:lnTo>
                  <a:pt x="48670" y="49003"/>
                </a:lnTo>
                <a:lnTo>
                  <a:pt x="43700" y="55473"/>
                </a:lnTo>
                <a:lnTo>
                  <a:pt x="39116" y="61057"/>
                </a:lnTo>
                <a:lnTo>
                  <a:pt x="34790" y="66049"/>
                </a:lnTo>
                <a:lnTo>
                  <a:pt x="30637" y="70647"/>
                </a:lnTo>
                <a:lnTo>
                  <a:pt x="22634" y="79143"/>
                </a:lnTo>
                <a:lnTo>
                  <a:pt x="18722" y="83186"/>
                </a:lnTo>
                <a:lnTo>
                  <a:pt x="16114" y="88422"/>
                </a:lnTo>
                <a:lnTo>
                  <a:pt x="13216" y="101013"/>
                </a:lnTo>
                <a:lnTo>
                  <a:pt x="8542" y="118462"/>
                </a:lnTo>
                <a:lnTo>
                  <a:pt x="3501" y="136377"/>
                </a:lnTo>
                <a:lnTo>
                  <a:pt x="663" y="154873"/>
                </a:lnTo>
                <a:lnTo>
                  <a:pt x="0" y="168647"/>
                </a:lnTo>
                <a:lnTo>
                  <a:pt x="2362" y="177146"/>
                </a:lnTo>
                <a:lnTo>
                  <a:pt x="6478" y="186622"/>
                </a:lnTo>
                <a:lnTo>
                  <a:pt x="11761" y="196749"/>
                </a:lnTo>
                <a:lnTo>
                  <a:pt x="16554" y="204770"/>
                </a:lnTo>
                <a:lnTo>
                  <a:pt x="21019" y="211388"/>
                </a:lnTo>
                <a:lnTo>
                  <a:pt x="25266" y="217070"/>
                </a:lnTo>
                <a:lnTo>
                  <a:pt x="29367" y="222128"/>
                </a:lnTo>
                <a:lnTo>
                  <a:pt x="33371" y="226770"/>
                </a:lnTo>
                <a:lnTo>
                  <a:pt x="37310" y="231134"/>
                </a:lnTo>
                <a:lnTo>
                  <a:pt x="48460" y="242757"/>
                </a:lnTo>
                <a:lnTo>
                  <a:pt x="54989" y="249413"/>
                </a:lnTo>
                <a:lnTo>
                  <a:pt x="63153" y="256390"/>
                </a:lnTo>
                <a:lnTo>
                  <a:pt x="72405" y="263581"/>
                </a:lnTo>
                <a:lnTo>
                  <a:pt x="82383" y="270915"/>
                </a:lnTo>
                <a:lnTo>
                  <a:pt x="91575" y="278345"/>
                </a:lnTo>
                <a:lnTo>
                  <a:pt x="100243" y="285838"/>
                </a:lnTo>
                <a:lnTo>
                  <a:pt x="108561" y="293373"/>
                </a:lnTo>
                <a:lnTo>
                  <a:pt x="116647" y="299666"/>
                </a:lnTo>
                <a:lnTo>
                  <a:pt x="124577" y="305132"/>
                </a:lnTo>
                <a:lnTo>
                  <a:pt x="132404" y="310046"/>
                </a:lnTo>
                <a:lnTo>
                  <a:pt x="140163" y="315862"/>
                </a:lnTo>
                <a:lnTo>
                  <a:pt x="147874" y="322279"/>
                </a:lnTo>
                <a:lnTo>
                  <a:pt x="155555" y="329097"/>
                </a:lnTo>
                <a:lnTo>
                  <a:pt x="161946" y="336183"/>
                </a:lnTo>
                <a:lnTo>
                  <a:pt x="167478" y="343446"/>
                </a:lnTo>
                <a:lnTo>
                  <a:pt x="172435" y="350829"/>
                </a:lnTo>
                <a:lnTo>
                  <a:pt x="177009" y="359560"/>
                </a:lnTo>
                <a:lnTo>
                  <a:pt x="181329" y="369191"/>
                </a:lnTo>
                <a:lnTo>
                  <a:pt x="185479" y="379422"/>
                </a:lnTo>
                <a:lnTo>
                  <a:pt x="189515" y="388783"/>
                </a:lnTo>
                <a:lnTo>
                  <a:pt x="197387" y="405956"/>
                </a:lnTo>
                <a:lnTo>
                  <a:pt x="199995" y="417902"/>
                </a:lnTo>
                <a:lnTo>
                  <a:pt x="201732" y="432216"/>
                </a:lnTo>
                <a:lnTo>
                  <a:pt x="202891" y="448109"/>
                </a:lnTo>
                <a:lnTo>
                  <a:pt x="203664" y="462513"/>
                </a:lnTo>
                <a:lnTo>
                  <a:pt x="204522" y="488679"/>
                </a:lnTo>
                <a:lnTo>
                  <a:pt x="203481" y="499721"/>
                </a:lnTo>
                <a:lnTo>
                  <a:pt x="198938" y="518762"/>
                </a:lnTo>
                <a:lnTo>
                  <a:pt x="192685" y="535692"/>
                </a:lnTo>
                <a:lnTo>
                  <a:pt x="189239" y="543763"/>
                </a:lnTo>
                <a:lnTo>
                  <a:pt x="185672" y="552953"/>
                </a:lnTo>
                <a:lnTo>
                  <a:pt x="178323" y="573324"/>
                </a:lnTo>
                <a:lnTo>
                  <a:pt x="173314" y="581551"/>
                </a:lnTo>
                <a:lnTo>
                  <a:pt x="167436" y="588305"/>
                </a:lnTo>
                <a:lnTo>
                  <a:pt x="155401" y="599196"/>
                </a:lnTo>
                <a:lnTo>
                  <a:pt x="145818" y="608270"/>
                </a:lnTo>
                <a:lnTo>
                  <a:pt x="141485" y="611198"/>
                </a:lnTo>
                <a:lnTo>
                  <a:pt x="137326" y="613150"/>
                </a:lnTo>
                <a:lnTo>
                  <a:pt x="133284" y="614451"/>
                </a:lnTo>
                <a:lnTo>
                  <a:pt x="129319" y="615318"/>
                </a:lnTo>
                <a:lnTo>
                  <a:pt x="125405" y="615897"/>
                </a:lnTo>
                <a:lnTo>
                  <a:pt x="121526" y="616282"/>
                </a:lnTo>
                <a:lnTo>
                  <a:pt x="117671" y="616540"/>
                </a:lnTo>
                <a:lnTo>
                  <a:pt x="113830" y="616711"/>
                </a:lnTo>
                <a:lnTo>
                  <a:pt x="106176" y="616901"/>
                </a:lnTo>
                <a:lnTo>
                  <a:pt x="87102" y="617033"/>
                </a:lnTo>
                <a:lnTo>
                  <a:pt x="83291" y="615770"/>
                </a:lnTo>
                <a:lnTo>
                  <a:pt x="79480" y="613658"/>
                </a:lnTo>
                <a:lnTo>
                  <a:pt x="75670" y="610980"/>
                </a:lnTo>
                <a:lnTo>
                  <a:pt x="71859" y="607924"/>
                </a:lnTo>
                <a:lnTo>
                  <a:pt x="68049" y="604617"/>
                </a:lnTo>
                <a:lnTo>
                  <a:pt x="64239" y="601143"/>
                </a:lnTo>
                <a:lnTo>
                  <a:pt x="56619" y="593895"/>
                </a:lnTo>
                <a:lnTo>
                  <a:pt x="52808" y="590185"/>
                </a:lnTo>
                <a:lnTo>
                  <a:pt x="50269" y="586441"/>
                </a:lnTo>
                <a:lnTo>
                  <a:pt x="44154" y="572564"/>
                </a:lnTo>
                <a:lnTo>
                  <a:pt x="39419" y="564534"/>
                </a:lnTo>
                <a:lnTo>
                  <a:pt x="33722" y="555370"/>
                </a:lnTo>
                <a:lnTo>
                  <a:pt x="27392" y="538415"/>
                </a:lnTo>
                <a:lnTo>
                  <a:pt x="24579" y="519873"/>
                </a:lnTo>
                <a:lnTo>
                  <a:pt x="23829" y="507817"/>
                </a:lnTo>
                <a:lnTo>
                  <a:pt x="23329" y="494699"/>
                </a:lnTo>
                <a:lnTo>
                  <a:pt x="25535" y="480874"/>
                </a:lnTo>
                <a:lnTo>
                  <a:pt x="29546" y="466577"/>
                </a:lnTo>
                <a:lnTo>
                  <a:pt x="48167" y="413199"/>
                </a:lnTo>
                <a:lnTo>
                  <a:pt x="52254" y="402410"/>
                </a:lnTo>
                <a:lnTo>
                  <a:pt x="56249" y="392678"/>
                </a:lnTo>
                <a:lnTo>
                  <a:pt x="60182" y="383650"/>
                </a:lnTo>
                <a:lnTo>
                  <a:pt x="64075" y="373821"/>
                </a:lnTo>
                <a:lnTo>
                  <a:pt x="71785" y="352740"/>
                </a:lnTo>
                <a:lnTo>
                  <a:pt x="76890" y="341785"/>
                </a:lnTo>
                <a:lnTo>
                  <a:pt x="82833" y="330671"/>
                </a:lnTo>
                <a:lnTo>
                  <a:pt x="89335" y="319452"/>
                </a:lnTo>
                <a:lnTo>
                  <a:pt x="99946" y="300213"/>
                </a:lnTo>
                <a:lnTo>
                  <a:pt x="104553" y="291526"/>
                </a:lnTo>
                <a:lnTo>
                  <a:pt x="119833" y="264941"/>
                </a:lnTo>
                <a:lnTo>
                  <a:pt x="129241" y="248962"/>
                </a:lnTo>
                <a:lnTo>
                  <a:pt x="139324" y="230689"/>
                </a:lnTo>
                <a:lnTo>
                  <a:pt x="176108" y="160158"/>
                </a:lnTo>
                <a:lnTo>
                  <a:pt x="181998" y="148626"/>
                </a:lnTo>
                <a:lnTo>
                  <a:pt x="185925" y="139669"/>
                </a:lnTo>
                <a:lnTo>
                  <a:pt x="190288" y="126329"/>
                </a:lnTo>
                <a:lnTo>
                  <a:pt x="192227" y="112780"/>
                </a:lnTo>
                <a:lnTo>
                  <a:pt x="193089" y="97022"/>
                </a:lnTo>
                <a:lnTo>
                  <a:pt x="193472" y="77318"/>
                </a:lnTo>
                <a:lnTo>
                  <a:pt x="192304" y="66730"/>
                </a:lnTo>
                <a:lnTo>
                  <a:pt x="190256" y="55861"/>
                </a:lnTo>
                <a:lnTo>
                  <a:pt x="187620" y="44805"/>
                </a:lnTo>
                <a:lnTo>
                  <a:pt x="181305" y="29134"/>
                </a:lnTo>
                <a:lnTo>
                  <a:pt x="172970" y="14794"/>
                </a:lnTo>
                <a:lnTo>
                  <a:pt x="168444" y="9446"/>
                </a:lnTo>
                <a:lnTo>
                  <a:pt x="161258" y="1732"/>
                </a:lnTo>
                <a:lnTo>
                  <a:pt x="159398" y="1099"/>
                </a:lnTo>
                <a:lnTo>
                  <a:pt x="153945" y="396"/>
                </a:lnTo>
                <a:lnTo>
                  <a:pt x="149443" y="208"/>
                </a:lnTo>
                <a:lnTo>
                  <a:pt x="137667" y="0"/>
                </a:lnTo>
                <a:lnTo>
                  <a:pt x="132241" y="1215"/>
                </a:lnTo>
                <a:lnTo>
                  <a:pt x="127354" y="3294"/>
                </a:lnTo>
                <a:lnTo>
                  <a:pt x="113768" y="112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3"/>
          <p:cNvSpPr/>
          <p:nvPr/>
        </p:nvSpPr>
        <p:spPr>
          <a:xfrm>
            <a:off x="5022969" y="2926243"/>
            <a:ext cx="280552" cy="601764"/>
          </a:xfrm>
          <a:custGeom>
            <a:avLst/>
            <a:gdLst/>
            <a:ahLst/>
            <a:cxnLst/>
            <a:rect l="0" t="0" r="0" b="0"/>
            <a:pathLst>
              <a:path w="280552" h="601764">
                <a:moveTo>
                  <a:pt x="211971" y="34126"/>
                </a:moveTo>
                <a:lnTo>
                  <a:pt x="211971" y="14444"/>
                </a:lnTo>
                <a:lnTo>
                  <a:pt x="208584" y="9292"/>
                </a:lnTo>
                <a:lnTo>
                  <a:pt x="205903" y="6140"/>
                </a:lnTo>
                <a:lnTo>
                  <a:pt x="202846" y="4039"/>
                </a:lnTo>
                <a:lnTo>
                  <a:pt x="196062" y="1704"/>
                </a:lnTo>
                <a:lnTo>
                  <a:pt x="188813" y="667"/>
                </a:lnTo>
                <a:lnTo>
                  <a:pt x="185103" y="390"/>
                </a:lnTo>
                <a:lnTo>
                  <a:pt x="170819" y="82"/>
                </a:lnTo>
                <a:lnTo>
                  <a:pt x="161676" y="0"/>
                </a:lnTo>
                <a:lnTo>
                  <a:pt x="153041" y="1216"/>
                </a:lnTo>
                <a:lnTo>
                  <a:pt x="144744" y="3296"/>
                </a:lnTo>
                <a:lnTo>
                  <a:pt x="136673" y="5953"/>
                </a:lnTo>
                <a:lnTo>
                  <a:pt x="130022" y="7724"/>
                </a:lnTo>
                <a:lnTo>
                  <a:pt x="124318" y="8905"/>
                </a:lnTo>
                <a:lnTo>
                  <a:pt x="119246" y="9692"/>
                </a:lnTo>
                <a:lnTo>
                  <a:pt x="113324" y="11487"/>
                </a:lnTo>
                <a:lnTo>
                  <a:pt x="106836" y="13953"/>
                </a:lnTo>
                <a:lnTo>
                  <a:pt x="99971" y="16868"/>
                </a:lnTo>
                <a:lnTo>
                  <a:pt x="91584" y="22621"/>
                </a:lnTo>
                <a:lnTo>
                  <a:pt x="82183" y="30266"/>
                </a:lnTo>
                <a:lnTo>
                  <a:pt x="72106" y="39173"/>
                </a:lnTo>
                <a:lnTo>
                  <a:pt x="64117" y="47651"/>
                </a:lnTo>
                <a:lnTo>
                  <a:pt x="57522" y="55843"/>
                </a:lnTo>
                <a:lnTo>
                  <a:pt x="51854" y="63844"/>
                </a:lnTo>
                <a:lnTo>
                  <a:pt x="46806" y="70448"/>
                </a:lnTo>
                <a:lnTo>
                  <a:pt x="42171" y="76121"/>
                </a:lnTo>
                <a:lnTo>
                  <a:pt x="33634" y="87081"/>
                </a:lnTo>
                <a:lnTo>
                  <a:pt x="25607" y="100418"/>
                </a:lnTo>
                <a:lnTo>
                  <a:pt x="21192" y="114813"/>
                </a:lnTo>
                <a:lnTo>
                  <a:pt x="20015" y="122207"/>
                </a:lnTo>
                <a:lnTo>
                  <a:pt x="15320" y="133810"/>
                </a:lnTo>
                <a:lnTo>
                  <a:pt x="12291" y="138682"/>
                </a:lnTo>
                <a:lnTo>
                  <a:pt x="8924" y="150869"/>
                </a:lnTo>
                <a:lnTo>
                  <a:pt x="6158" y="164752"/>
                </a:lnTo>
                <a:lnTo>
                  <a:pt x="695" y="179389"/>
                </a:lnTo>
                <a:lnTo>
                  <a:pt x="0" y="185578"/>
                </a:lnTo>
                <a:lnTo>
                  <a:pt x="807" y="190974"/>
                </a:lnTo>
                <a:lnTo>
                  <a:pt x="2615" y="195842"/>
                </a:lnTo>
                <a:lnTo>
                  <a:pt x="4624" y="208023"/>
                </a:lnTo>
                <a:lnTo>
                  <a:pt x="5159" y="214828"/>
                </a:lnTo>
                <a:lnTo>
                  <a:pt x="6786" y="220634"/>
                </a:lnTo>
                <a:lnTo>
                  <a:pt x="11981" y="230472"/>
                </a:lnTo>
                <a:lnTo>
                  <a:pt x="15144" y="233603"/>
                </a:lnTo>
                <a:lnTo>
                  <a:pt x="18523" y="235691"/>
                </a:lnTo>
                <a:lnTo>
                  <a:pt x="27003" y="239042"/>
                </a:lnTo>
                <a:lnTo>
                  <a:pt x="34540" y="239622"/>
                </a:lnTo>
                <a:lnTo>
                  <a:pt x="37803" y="238433"/>
                </a:lnTo>
                <a:lnTo>
                  <a:pt x="49734" y="230693"/>
                </a:lnTo>
                <a:lnTo>
                  <a:pt x="55553" y="227401"/>
                </a:lnTo>
                <a:lnTo>
                  <a:pt x="61972" y="223936"/>
                </a:lnTo>
                <a:lnTo>
                  <a:pt x="67522" y="220356"/>
                </a:lnTo>
                <a:lnTo>
                  <a:pt x="72491" y="216700"/>
                </a:lnTo>
                <a:lnTo>
                  <a:pt x="77074" y="212992"/>
                </a:lnTo>
                <a:lnTo>
                  <a:pt x="82670" y="209250"/>
                </a:lnTo>
                <a:lnTo>
                  <a:pt x="88940" y="205485"/>
                </a:lnTo>
                <a:lnTo>
                  <a:pt x="95660" y="201706"/>
                </a:lnTo>
                <a:lnTo>
                  <a:pt x="102680" y="196646"/>
                </a:lnTo>
                <a:lnTo>
                  <a:pt x="109900" y="190733"/>
                </a:lnTo>
                <a:lnTo>
                  <a:pt x="117254" y="184251"/>
                </a:lnTo>
                <a:lnTo>
                  <a:pt x="123426" y="177389"/>
                </a:lnTo>
                <a:lnTo>
                  <a:pt x="128811" y="170275"/>
                </a:lnTo>
                <a:lnTo>
                  <a:pt x="133671" y="162992"/>
                </a:lnTo>
                <a:lnTo>
                  <a:pt x="138181" y="156867"/>
                </a:lnTo>
                <a:lnTo>
                  <a:pt x="146578" y="146674"/>
                </a:lnTo>
                <a:lnTo>
                  <a:pt x="154544" y="134524"/>
                </a:lnTo>
                <a:lnTo>
                  <a:pt x="158446" y="127728"/>
                </a:lnTo>
                <a:lnTo>
                  <a:pt x="163588" y="120658"/>
                </a:lnTo>
                <a:lnTo>
                  <a:pt x="169555" y="113404"/>
                </a:lnTo>
                <a:lnTo>
                  <a:pt x="176074" y="106028"/>
                </a:lnTo>
                <a:lnTo>
                  <a:pt x="183316" y="94446"/>
                </a:lnTo>
                <a:lnTo>
                  <a:pt x="190780" y="77399"/>
                </a:lnTo>
                <a:lnTo>
                  <a:pt x="196203" y="64789"/>
                </a:lnTo>
                <a:lnTo>
                  <a:pt x="200526" y="50549"/>
                </a:lnTo>
                <a:lnTo>
                  <a:pt x="208015" y="39557"/>
                </a:lnTo>
                <a:lnTo>
                  <a:pt x="210213" y="36540"/>
                </a:lnTo>
                <a:lnTo>
                  <a:pt x="211189" y="31812"/>
                </a:lnTo>
                <a:lnTo>
                  <a:pt x="211450" y="28774"/>
                </a:lnTo>
                <a:lnTo>
                  <a:pt x="212893" y="28018"/>
                </a:lnTo>
                <a:lnTo>
                  <a:pt x="215126" y="28784"/>
                </a:lnTo>
                <a:lnTo>
                  <a:pt x="217884" y="30565"/>
                </a:lnTo>
                <a:lnTo>
                  <a:pt x="219723" y="33022"/>
                </a:lnTo>
                <a:lnTo>
                  <a:pt x="220949" y="35930"/>
                </a:lnTo>
                <a:lnTo>
                  <a:pt x="222674" y="46091"/>
                </a:lnTo>
                <a:lnTo>
                  <a:pt x="222916" y="49723"/>
                </a:lnTo>
                <a:lnTo>
                  <a:pt x="229325" y="66970"/>
                </a:lnTo>
                <a:lnTo>
                  <a:pt x="232383" y="84284"/>
                </a:lnTo>
                <a:lnTo>
                  <a:pt x="233199" y="94235"/>
                </a:lnTo>
                <a:lnTo>
                  <a:pt x="235013" y="104679"/>
                </a:lnTo>
                <a:lnTo>
                  <a:pt x="237492" y="115451"/>
                </a:lnTo>
                <a:lnTo>
                  <a:pt x="240415" y="126443"/>
                </a:lnTo>
                <a:lnTo>
                  <a:pt x="242363" y="136311"/>
                </a:lnTo>
                <a:lnTo>
                  <a:pt x="244528" y="154048"/>
                </a:lnTo>
                <a:lnTo>
                  <a:pt x="246376" y="163605"/>
                </a:lnTo>
                <a:lnTo>
                  <a:pt x="248877" y="173785"/>
                </a:lnTo>
                <a:lnTo>
                  <a:pt x="251815" y="184382"/>
                </a:lnTo>
                <a:lnTo>
                  <a:pt x="253774" y="195257"/>
                </a:lnTo>
                <a:lnTo>
                  <a:pt x="255079" y="206317"/>
                </a:lnTo>
                <a:lnTo>
                  <a:pt x="255949" y="217500"/>
                </a:lnTo>
                <a:lnTo>
                  <a:pt x="256530" y="228765"/>
                </a:lnTo>
                <a:lnTo>
                  <a:pt x="257174" y="251443"/>
                </a:lnTo>
                <a:lnTo>
                  <a:pt x="258617" y="264094"/>
                </a:lnTo>
                <a:lnTo>
                  <a:pt x="260848" y="277608"/>
                </a:lnTo>
                <a:lnTo>
                  <a:pt x="263606" y="291698"/>
                </a:lnTo>
                <a:lnTo>
                  <a:pt x="265444" y="304901"/>
                </a:lnTo>
                <a:lnTo>
                  <a:pt x="266669" y="317513"/>
                </a:lnTo>
                <a:lnTo>
                  <a:pt x="267486" y="329731"/>
                </a:lnTo>
                <a:lnTo>
                  <a:pt x="268394" y="367012"/>
                </a:lnTo>
                <a:lnTo>
                  <a:pt x="268636" y="389401"/>
                </a:lnTo>
                <a:lnTo>
                  <a:pt x="270068" y="408136"/>
                </a:lnTo>
                <a:lnTo>
                  <a:pt x="272292" y="424436"/>
                </a:lnTo>
                <a:lnTo>
                  <a:pt x="275045" y="439113"/>
                </a:lnTo>
                <a:lnTo>
                  <a:pt x="276880" y="452708"/>
                </a:lnTo>
                <a:lnTo>
                  <a:pt x="278103" y="465580"/>
                </a:lnTo>
                <a:lnTo>
                  <a:pt x="278919" y="477972"/>
                </a:lnTo>
                <a:lnTo>
                  <a:pt x="279463" y="492584"/>
                </a:lnTo>
                <a:lnTo>
                  <a:pt x="280228" y="540947"/>
                </a:lnTo>
                <a:lnTo>
                  <a:pt x="280538" y="601737"/>
                </a:lnTo>
                <a:lnTo>
                  <a:pt x="280542" y="601763"/>
                </a:lnTo>
                <a:lnTo>
                  <a:pt x="280551" y="5941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4"/>
          <p:cNvSpPr/>
          <p:nvPr/>
        </p:nvSpPr>
        <p:spPr>
          <a:xfrm>
            <a:off x="5452774" y="2949143"/>
            <a:ext cx="262028" cy="443738"/>
          </a:xfrm>
          <a:custGeom>
            <a:avLst/>
            <a:gdLst/>
            <a:ahLst/>
            <a:cxnLst/>
            <a:rect l="0" t="0" r="0" b="0"/>
            <a:pathLst>
              <a:path w="262028" h="443738">
                <a:moveTo>
                  <a:pt x="56485" y="34086"/>
                </a:moveTo>
                <a:lnTo>
                  <a:pt x="50418" y="40154"/>
                </a:lnTo>
                <a:lnTo>
                  <a:pt x="48630" y="43212"/>
                </a:lnTo>
                <a:lnTo>
                  <a:pt x="46644" y="49996"/>
                </a:lnTo>
                <a:lnTo>
                  <a:pt x="45762" y="60631"/>
                </a:lnTo>
                <a:lnTo>
                  <a:pt x="45526" y="67023"/>
                </a:lnTo>
                <a:lnTo>
                  <a:pt x="44099" y="75094"/>
                </a:lnTo>
                <a:lnTo>
                  <a:pt x="41878" y="84285"/>
                </a:lnTo>
                <a:lnTo>
                  <a:pt x="39127" y="94222"/>
                </a:lnTo>
                <a:lnTo>
                  <a:pt x="36023" y="107197"/>
                </a:lnTo>
                <a:lnTo>
                  <a:pt x="25587" y="155797"/>
                </a:lnTo>
                <a:lnTo>
                  <a:pt x="18199" y="191897"/>
                </a:lnTo>
                <a:lnTo>
                  <a:pt x="6901" y="253988"/>
                </a:lnTo>
                <a:lnTo>
                  <a:pt x="4379" y="270858"/>
                </a:lnTo>
                <a:lnTo>
                  <a:pt x="2698" y="284644"/>
                </a:lnTo>
                <a:lnTo>
                  <a:pt x="1577" y="296375"/>
                </a:lnTo>
                <a:lnTo>
                  <a:pt x="830" y="306735"/>
                </a:lnTo>
                <a:lnTo>
                  <a:pt x="332" y="316182"/>
                </a:lnTo>
                <a:lnTo>
                  <a:pt x="0" y="325021"/>
                </a:lnTo>
                <a:lnTo>
                  <a:pt x="1048" y="333452"/>
                </a:lnTo>
                <a:lnTo>
                  <a:pt x="3018" y="341614"/>
                </a:lnTo>
                <a:lnTo>
                  <a:pt x="5600" y="349595"/>
                </a:lnTo>
                <a:lnTo>
                  <a:pt x="9862" y="359995"/>
                </a:lnTo>
                <a:lnTo>
                  <a:pt x="15243" y="372009"/>
                </a:lnTo>
                <a:lnTo>
                  <a:pt x="21371" y="385098"/>
                </a:lnTo>
                <a:lnTo>
                  <a:pt x="26726" y="395094"/>
                </a:lnTo>
                <a:lnTo>
                  <a:pt x="31566" y="403028"/>
                </a:lnTo>
                <a:lnTo>
                  <a:pt x="36062" y="409588"/>
                </a:lnTo>
                <a:lnTo>
                  <a:pt x="40330" y="415231"/>
                </a:lnTo>
                <a:lnTo>
                  <a:pt x="48459" y="424887"/>
                </a:lnTo>
                <a:lnTo>
                  <a:pt x="52404" y="427971"/>
                </a:lnTo>
                <a:lnTo>
                  <a:pt x="60175" y="431396"/>
                </a:lnTo>
                <a:lnTo>
                  <a:pt x="65295" y="433579"/>
                </a:lnTo>
                <a:lnTo>
                  <a:pt x="77758" y="439392"/>
                </a:lnTo>
                <a:lnTo>
                  <a:pt x="83367" y="441450"/>
                </a:lnTo>
                <a:lnTo>
                  <a:pt x="88376" y="442822"/>
                </a:lnTo>
                <a:lnTo>
                  <a:pt x="92986" y="443737"/>
                </a:lnTo>
                <a:lnTo>
                  <a:pt x="98599" y="443077"/>
                </a:lnTo>
                <a:lnTo>
                  <a:pt x="104881" y="441367"/>
                </a:lnTo>
                <a:lnTo>
                  <a:pt x="119905" y="436080"/>
                </a:lnTo>
                <a:lnTo>
                  <a:pt x="139282" y="429497"/>
                </a:lnTo>
                <a:lnTo>
                  <a:pt x="147243" y="425963"/>
                </a:lnTo>
                <a:lnTo>
                  <a:pt x="153820" y="422338"/>
                </a:lnTo>
                <a:lnTo>
                  <a:pt x="159476" y="418651"/>
                </a:lnTo>
                <a:lnTo>
                  <a:pt x="164516" y="414922"/>
                </a:lnTo>
                <a:lnTo>
                  <a:pt x="169146" y="411167"/>
                </a:lnTo>
                <a:lnTo>
                  <a:pt x="173502" y="407394"/>
                </a:lnTo>
                <a:lnTo>
                  <a:pt x="178946" y="403608"/>
                </a:lnTo>
                <a:lnTo>
                  <a:pt x="185116" y="399814"/>
                </a:lnTo>
                <a:lnTo>
                  <a:pt x="191770" y="396015"/>
                </a:lnTo>
                <a:lnTo>
                  <a:pt x="197475" y="390942"/>
                </a:lnTo>
                <a:lnTo>
                  <a:pt x="202548" y="385020"/>
                </a:lnTo>
                <a:lnTo>
                  <a:pt x="207201" y="378532"/>
                </a:lnTo>
                <a:lnTo>
                  <a:pt x="211572" y="371667"/>
                </a:lnTo>
                <a:lnTo>
                  <a:pt x="215757" y="364550"/>
                </a:lnTo>
                <a:lnTo>
                  <a:pt x="219816" y="357266"/>
                </a:lnTo>
                <a:lnTo>
                  <a:pt x="227714" y="342398"/>
                </a:lnTo>
                <a:lnTo>
                  <a:pt x="243132" y="312157"/>
                </a:lnTo>
                <a:lnTo>
                  <a:pt x="246956" y="300747"/>
                </a:lnTo>
                <a:lnTo>
                  <a:pt x="250776" y="286790"/>
                </a:lnTo>
                <a:lnTo>
                  <a:pt x="254593" y="271136"/>
                </a:lnTo>
                <a:lnTo>
                  <a:pt x="257137" y="258160"/>
                </a:lnTo>
                <a:lnTo>
                  <a:pt x="258833" y="246968"/>
                </a:lnTo>
                <a:lnTo>
                  <a:pt x="259964" y="236968"/>
                </a:lnTo>
                <a:lnTo>
                  <a:pt x="260718" y="226491"/>
                </a:lnTo>
                <a:lnTo>
                  <a:pt x="261221" y="215696"/>
                </a:lnTo>
                <a:lnTo>
                  <a:pt x="261779" y="191002"/>
                </a:lnTo>
                <a:lnTo>
                  <a:pt x="262027" y="158860"/>
                </a:lnTo>
                <a:lnTo>
                  <a:pt x="260823" y="145209"/>
                </a:lnTo>
                <a:lnTo>
                  <a:pt x="258751" y="133568"/>
                </a:lnTo>
                <a:lnTo>
                  <a:pt x="256099" y="123267"/>
                </a:lnTo>
                <a:lnTo>
                  <a:pt x="254331" y="113861"/>
                </a:lnTo>
                <a:lnTo>
                  <a:pt x="253153" y="105049"/>
                </a:lnTo>
                <a:lnTo>
                  <a:pt x="252367" y="96635"/>
                </a:lnTo>
                <a:lnTo>
                  <a:pt x="250573" y="88485"/>
                </a:lnTo>
                <a:lnTo>
                  <a:pt x="248107" y="80512"/>
                </a:lnTo>
                <a:lnTo>
                  <a:pt x="245194" y="72657"/>
                </a:lnTo>
                <a:lnTo>
                  <a:pt x="241981" y="64880"/>
                </a:lnTo>
                <a:lnTo>
                  <a:pt x="238569" y="57156"/>
                </a:lnTo>
                <a:lnTo>
                  <a:pt x="235025" y="49466"/>
                </a:lnTo>
                <a:lnTo>
                  <a:pt x="230122" y="43069"/>
                </a:lnTo>
                <a:lnTo>
                  <a:pt x="224313" y="37535"/>
                </a:lnTo>
                <a:lnTo>
                  <a:pt x="217900" y="32576"/>
                </a:lnTo>
                <a:lnTo>
                  <a:pt x="212355" y="27999"/>
                </a:lnTo>
                <a:lnTo>
                  <a:pt x="207389" y="23679"/>
                </a:lnTo>
                <a:lnTo>
                  <a:pt x="202807" y="19528"/>
                </a:lnTo>
                <a:lnTo>
                  <a:pt x="194331" y="11529"/>
                </a:lnTo>
                <a:lnTo>
                  <a:pt x="190292" y="7618"/>
                </a:lnTo>
                <a:lnTo>
                  <a:pt x="185060" y="5011"/>
                </a:lnTo>
                <a:lnTo>
                  <a:pt x="179032" y="3273"/>
                </a:lnTo>
                <a:lnTo>
                  <a:pt x="172473" y="2114"/>
                </a:lnTo>
                <a:lnTo>
                  <a:pt x="163020" y="1341"/>
                </a:lnTo>
                <a:lnTo>
                  <a:pt x="151639" y="826"/>
                </a:lnTo>
                <a:lnTo>
                  <a:pt x="115075" y="0"/>
                </a:lnTo>
                <a:lnTo>
                  <a:pt x="108245" y="1202"/>
                </a:lnTo>
                <a:lnTo>
                  <a:pt x="101152" y="3273"/>
                </a:lnTo>
                <a:lnTo>
                  <a:pt x="93883" y="5924"/>
                </a:lnTo>
                <a:lnTo>
                  <a:pt x="87767" y="8962"/>
                </a:lnTo>
                <a:lnTo>
                  <a:pt x="82420" y="12257"/>
                </a:lnTo>
                <a:lnTo>
                  <a:pt x="77585" y="15723"/>
                </a:lnTo>
                <a:lnTo>
                  <a:pt x="73092" y="18034"/>
                </a:lnTo>
                <a:lnTo>
                  <a:pt x="68826" y="19575"/>
                </a:lnTo>
                <a:lnTo>
                  <a:pt x="56485" y="226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5"/>
          <p:cNvSpPr/>
          <p:nvPr/>
        </p:nvSpPr>
        <p:spPr>
          <a:xfrm>
            <a:off x="5235142" y="3657741"/>
            <a:ext cx="228399" cy="348582"/>
          </a:xfrm>
          <a:custGeom>
            <a:avLst/>
            <a:gdLst/>
            <a:ahLst/>
            <a:cxnLst/>
            <a:rect l="0" t="0" r="0" b="0"/>
            <a:pathLst>
              <a:path w="228399" h="348582">
                <a:moveTo>
                  <a:pt x="159817" y="34148"/>
                </a:moveTo>
                <a:lnTo>
                  <a:pt x="153750" y="22013"/>
                </a:lnTo>
                <a:lnTo>
                  <a:pt x="153232" y="18438"/>
                </a:lnTo>
                <a:lnTo>
                  <a:pt x="154158" y="16055"/>
                </a:lnTo>
                <a:lnTo>
                  <a:pt x="156044" y="14466"/>
                </a:lnTo>
                <a:lnTo>
                  <a:pt x="156032" y="13407"/>
                </a:lnTo>
                <a:lnTo>
                  <a:pt x="154754" y="12701"/>
                </a:lnTo>
                <a:lnTo>
                  <a:pt x="149645" y="11567"/>
                </a:lnTo>
                <a:lnTo>
                  <a:pt x="142692" y="5304"/>
                </a:lnTo>
                <a:lnTo>
                  <a:pt x="139511" y="3488"/>
                </a:lnTo>
                <a:lnTo>
                  <a:pt x="132589" y="1472"/>
                </a:lnTo>
                <a:lnTo>
                  <a:pt x="128965" y="934"/>
                </a:lnTo>
                <a:lnTo>
                  <a:pt x="125280" y="576"/>
                </a:lnTo>
                <a:lnTo>
                  <a:pt x="121552" y="337"/>
                </a:lnTo>
                <a:lnTo>
                  <a:pt x="117797" y="177"/>
                </a:lnTo>
                <a:lnTo>
                  <a:pt x="110239" y="0"/>
                </a:lnTo>
                <a:lnTo>
                  <a:pt x="105175" y="1223"/>
                </a:lnTo>
                <a:lnTo>
                  <a:pt x="99259" y="3308"/>
                </a:lnTo>
                <a:lnTo>
                  <a:pt x="92775" y="5968"/>
                </a:lnTo>
                <a:lnTo>
                  <a:pt x="87183" y="7742"/>
                </a:lnTo>
                <a:lnTo>
                  <a:pt x="82184" y="8924"/>
                </a:lnTo>
                <a:lnTo>
                  <a:pt x="77582" y="9712"/>
                </a:lnTo>
                <a:lnTo>
                  <a:pt x="73244" y="11507"/>
                </a:lnTo>
                <a:lnTo>
                  <a:pt x="69082" y="13975"/>
                </a:lnTo>
                <a:lnTo>
                  <a:pt x="65037" y="16889"/>
                </a:lnTo>
                <a:lnTo>
                  <a:pt x="59801" y="20102"/>
                </a:lnTo>
                <a:lnTo>
                  <a:pt x="53770" y="23514"/>
                </a:lnTo>
                <a:lnTo>
                  <a:pt x="47209" y="27059"/>
                </a:lnTo>
                <a:lnTo>
                  <a:pt x="41565" y="30692"/>
                </a:lnTo>
                <a:lnTo>
                  <a:pt x="36533" y="34384"/>
                </a:lnTo>
                <a:lnTo>
                  <a:pt x="31908" y="38116"/>
                </a:lnTo>
                <a:lnTo>
                  <a:pt x="27554" y="41873"/>
                </a:lnTo>
                <a:lnTo>
                  <a:pt x="23382" y="45648"/>
                </a:lnTo>
                <a:lnTo>
                  <a:pt x="15359" y="53230"/>
                </a:lnTo>
                <a:lnTo>
                  <a:pt x="7561" y="60832"/>
                </a:lnTo>
                <a:lnTo>
                  <a:pt x="4973" y="64638"/>
                </a:lnTo>
                <a:lnTo>
                  <a:pt x="2098" y="72253"/>
                </a:lnTo>
                <a:lnTo>
                  <a:pt x="1331" y="77331"/>
                </a:lnTo>
                <a:lnTo>
                  <a:pt x="820" y="83257"/>
                </a:lnTo>
                <a:lnTo>
                  <a:pt x="0" y="98882"/>
                </a:lnTo>
                <a:lnTo>
                  <a:pt x="1202" y="101434"/>
                </a:lnTo>
                <a:lnTo>
                  <a:pt x="7693" y="111094"/>
                </a:lnTo>
                <a:lnTo>
                  <a:pt x="9656" y="118300"/>
                </a:lnTo>
                <a:lnTo>
                  <a:pt x="11450" y="120729"/>
                </a:lnTo>
                <a:lnTo>
                  <a:pt x="13916" y="122349"/>
                </a:lnTo>
                <a:lnTo>
                  <a:pt x="16830" y="123429"/>
                </a:lnTo>
                <a:lnTo>
                  <a:pt x="22582" y="126689"/>
                </a:lnTo>
                <a:lnTo>
                  <a:pt x="30228" y="131402"/>
                </a:lnTo>
                <a:lnTo>
                  <a:pt x="39134" y="137084"/>
                </a:lnTo>
                <a:lnTo>
                  <a:pt x="46342" y="140872"/>
                </a:lnTo>
                <a:lnTo>
                  <a:pt x="52417" y="143397"/>
                </a:lnTo>
                <a:lnTo>
                  <a:pt x="57737" y="145081"/>
                </a:lnTo>
                <a:lnTo>
                  <a:pt x="63824" y="147474"/>
                </a:lnTo>
                <a:lnTo>
                  <a:pt x="70422" y="150338"/>
                </a:lnTo>
                <a:lnTo>
                  <a:pt x="77360" y="153519"/>
                </a:lnTo>
                <a:lnTo>
                  <a:pt x="83256" y="156909"/>
                </a:lnTo>
                <a:lnTo>
                  <a:pt x="88457" y="160439"/>
                </a:lnTo>
                <a:lnTo>
                  <a:pt x="93194" y="164062"/>
                </a:lnTo>
                <a:lnTo>
                  <a:pt x="98892" y="167747"/>
                </a:lnTo>
                <a:lnTo>
                  <a:pt x="105230" y="171474"/>
                </a:lnTo>
                <a:lnTo>
                  <a:pt x="111996" y="175229"/>
                </a:lnTo>
                <a:lnTo>
                  <a:pt x="120317" y="180272"/>
                </a:lnTo>
                <a:lnTo>
                  <a:pt x="139722" y="192649"/>
                </a:lnTo>
                <a:lnTo>
                  <a:pt x="150230" y="200775"/>
                </a:lnTo>
                <a:lnTo>
                  <a:pt x="161046" y="210003"/>
                </a:lnTo>
                <a:lnTo>
                  <a:pt x="180684" y="227876"/>
                </a:lnTo>
                <a:lnTo>
                  <a:pt x="193645" y="240053"/>
                </a:lnTo>
                <a:lnTo>
                  <a:pt x="208082" y="254048"/>
                </a:lnTo>
                <a:lnTo>
                  <a:pt x="211044" y="259488"/>
                </a:lnTo>
                <a:lnTo>
                  <a:pt x="213018" y="265655"/>
                </a:lnTo>
                <a:lnTo>
                  <a:pt x="214335" y="272306"/>
                </a:lnTo>
                <a:lnTo>
                  <a:pt x="215797" y="283083"/>
                </a:lnTo>
                <a:lnTo>
                  <a:pt x="216447" y="292106"/>
                </a:lnTo>
                <a:lnTo>
                  <a:pt x="216737" y="300350"/>
                </a:lnTo>
                <a:lnTo>
                  <a:pt x="216899" y="312131"/>
                </a:lnTo>
                <a:lnTo>
                  <a:pt x="216947" y="329733"/>
                </a:lnTo>
                <a:lnTo>
                  <a:pt x="215684" y="334074"/>
                </a:lnTo>
                <a:lnTo>
                  <a:pt x="213572" y="336969"/>
                </a:lnTo>
                <a:lnTo>
                  <a:pt x="206568" y="341455"/>
                </a:lnTo>
                <a:lnTo>
                  <a:pt x="201145" y="344430"/>
                </a:lnTo>
                <a:lnTo>
                  <a:pt x="194989" y="347683"/>
                </a:lnTo>
                <a:lnTo>
                  <a:pt x="189615" y="348581"/>
                </a:lnTo>
                <a:lnTo>
                  <a:pt x="184763" y="347911"/>
                </a:lnTo>
                <a:lnTo>
                  <a:pt x="173917" y="343776"/>
                </a:lnTo>
                <a:lnTo>
                  <a:pt x="169047" y="343211"/>
                </a:lnTo>
                <a:lnTo>
                  <a:pt x="165970" y="343060"/>
                </a:lnTo>
                <a:lnTo>
                  <a:pt x="162649" y="341690"/>
                </a:lnTo>
                <a:lnTo>
                  <a:pt x="155573" y="336780"/>
                </a:lnTo>
                <a:lnTo>
                  <a:pt x="151908" y="333693"/>
                </a:lnTo>
                <a:lnTo>
                  <a:pt x="148194" y="330365"/>
                </a:lnTo>
                <a:lnTo>
                  <a:pt x="144449" y="326876"/>
                </a:lnTo>
                <a:lnTo>
                  <a:pt x="140682" y="322010"/>
                </a:lnTo>
                <a:lnTo>
                  <a:pt x="136900" y="316226"/>
                </a:lnTo>
                <a:lnTo>
                  <a:pt x="133109" y="309831"/>
                </a:lnTo>
                <a:lnTo>
                  <a:pt x="128898" y="299337"/>
                </a:lnTo>
                <a:lnTo>
                  <a:pt x="127025" y="289170"/>
                </a:lnTo>
                <a:lnTo>
                  <a:pt x="126526" y="282903"/>
                </a:lnTo>
                <a:lnTo>
                  <a:pt x="126193" y="276185"/>
                </a:lnTo>
                <a:lnTo>
                  <a:pt x="125823" y="261947"/>
                </a:lnTo>
                <a:lnTo>
                  <a:pt x="125724" y="254594"/>
                </a:lnTo>
                <a:lnTo>
                  <a:pt x="126929" y="243342"/>
                </a:lnTo>
                <a:lnTo>
                  <a:pt x="129002" y="229491"/>
                </a:lnTo>
                <a:lnTo>
                  <a:pt x="131654" y="213907"/>
                </a:lnTo>
                <a:lnTo>
                  <a:pt x="133422" y="200977"/>
                </a:lnTo>
                <a:lnTo>
                  <a:pt x="134601" y="189817"/>
                </a:lnTo>
                <a:lnTo>
                  <a:pt x="135386" y="179838"/>
                </a:lnTo>
                <a:lnTo>
                  <a:pt x="138450" y="169375"/>
                </a:lnTo>
                <a:lnTo>
                  <a:pt x="143032" y="158589"/>
                </a:lnTo>
                <a:lnTo>
                  <a:pt x="184586" y="76020"/>
                </a:lnTo>
                <a:lnTo>
                  <a:pt x="189030" y="68412"/>
                </a:lnTo>
                <a:lnTo>
                  <a:pt x="193262" y="62071"/>
                </a:lnTo>
                <a:lnTo>
                  <a:pt x="197354" y="56573"/>
                </a:lnTo>
                <a:lnTo>
                  <a:pt x="201352" y="50368"/>
                </a:lnTo>
                <a:lnTo>
                  <a:pt x="205287" y="43691"/>
                </a:lnTo>
                <a:lnTo>
                  <a:pt x="209181" y="36701"/>
                </a:lnTo>
                <a:lnTo>
                  <a:pt x="213046" y="32040"/>
                </a:lnTo>
                <a:lnTo>
                  <a:pt x="216893" y="28933"/>
                </a:lnTo>
                <a:lnTo>
                  <a:pt x="220728" y="26861"/>
                </a:lnTo>
                <a:lnTo>
                  <a:pt x="223284" y="24210"/>
                </a:lnTo>
                <a:lnTo>
                  <a:pt x="224989" y="21173"/>
                </a:lnTo>
                <a:lnTo>
                  <a:pt x="228398" y="112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6"/>
          <p:cNvSpPr/>
          <p:nvPr/>
        </p:nvSpPr>
        <p:spPr>
          <a:xfrm>
            <a:off x="5555691" y="3611880"/>
            <a:ext cx="262121" cy="388421"/>
          </a:xfrm>
          <a:custGeom>
            <a:avLst/>
            <a:gdLst/>
            <a:ahLst/>
            <a:cxnLst/>
            <a:rect l="0" t="0" r="0" b="0"/>
            <a:pathLst>
              <a:path w="262121" h="388421">
                <a:moveTo>
                  <a:pt x="56438" y="45720"/>
                </a:moveTo>
                <a:lnTo>
                  <a:pt x="62506" y="39652"/>
                </a:lnTo>
                <a:lnTo>
                  <a:pt x="65563" y="37864"/>
                </a:lnTo>
                <a:lnTo>
                  <a:pt x="72347" y="35878"/>
                </a:lnTo>
                <a:lnTo>
                  <a:pt x="79596" y="34995"/>
                </a:lnTo>
                <a:lnTo>
                  <a:pt x="83307" y="34760"/>
                </a:lnTo>
                <a:lnTo>
                  <a:pt x="94204" y="34499"/>
                </a:lnTo>
                <a:lnTo>
                  <a:pt x="100665" y="34429"/>
                </a:lnTo>
                <a:lnTo>
                  <a:pt x="112593" y="33113"/>
                </a:lnTo>
                <a:lnTo>
                  <a:pt x="146166" y="28263"/>
                </a:lnTo>
                <a:lnTo>
                  <a:pt x="160707" y="25192"/>
                </a:lnTo>
                <a:lnTo>
                  <a:pt x="172941" y="21874"/>
                </a:lnTo>
                <a:lnTo>
                  <a:pt x="198690" y="13493"/>
                </a:lnTo>
                <a:lnTo>
                  <a:pt x="200803" y="11535"/>
                </a:lnTo>
                <a:lnTo>
                  <a:pt x="202211" y="8960"/>
                </a:lnTo>
                <a:lnTo>
                  <a:pt x="203150" y="5973"/>
                </a:lnTo>
                <a:lnTo>
                  <a:pt x="202507" y="3982"/>
                </a:lnTo>
                <a:lnTo>
                  <a:pt x="200807" y="2654"/>
                </a:lnTo>
                <a:lnTo>
                  <a:pt x="198405" y="1769"/>
                </a:lnTo>
                <a:lnTo>
                  <a:pt x="192348" y="786"/>
                </a:lnTo>
                <a:lnTo>
                  <a:pt x="185422" y="349"/>
                </a:lnTo>
                <a:lnTo>
                  <a:pt x="178111" y="155"/>
                </a:lnTo>
                <a:lnTo>
                  <a:pt x="81130" y="0"/>
                </a:lnTo>
                <a:lnTo>
                  <a:pt x="75439" y="1270"/>
                </a:lnTo>
                <a:lnTo>
                  <a:pt x="70376" y="3386"/>
                </a:lnTo>
                <a:lnTo>
                  <a:pt x="65730" y="6067"/>
                </a:lnTo>
                <a:lnTo>
                  <a:pt x="61363" y="9125"/>
                </a:lnTo>
                <a:lnTo>
                  <a:pt x="57181" y="12433"/>
                </a:lnTo>
                <a:lnTo>
                  <a:pt x="53124" y="15909"/>
                </a:lnTo>
                <a:lnTo>
                  <a:pt x="47878" y="20766"/>
                </a:lnTo>
                <a:lnTo>
                  <a:pt x="29631" y="38467"/>
                </a:lnTo>
                <a:lnTo>
                  <a:pt x="7392" y="60506"/>
                </a:lnTo>
                <a:lnTo>
                  <a:pt x="4691" y="65737"/>
                </a:lnTo>
                <a:lnTo>
                  <a:pt x="2891" y="71765"/>
                </a:lnTo>
                <a:lnTo>
                  <a:pt x="1690" y="78323"/>
                </a:lnTo>
                <a:lnTo>
                  <a:pt x="889" y="86505"/>
                </a:lnTo>
                <a:lnTo>
                  <a:pt x="356" y="95770"/>
                </a:lnTo>
                <a:lnTo>
                  <a:pt x="0" y="105757"/>
                </a:lnTo>
                <a:lnTo>
                  <a:pt x="1033" y="113684"/>
                </a:lnTo>
                <a:lnTo>
                  <a:pt x="2992" y="120239"/>
                </a:lnTo>
                <a:lnTo>
                  <a:pt x="8554" y="130909"/>
                </a:lnTo>
                <a:lnTo>
                  <a:pt x="15260" y="139885"/>
                </a:lnTo>
                <a:lnTo>
                  <a:pt x="22473" y="148107"/>
                </a:lnTo>
                <a:lnTo>
                  <a:pt x="26175" y="152078"/>
                </a:lnTo>
                <a:lnTo>
                  <a:pt x="31183" y="155995"/>
                </a:lnTo>
                <a:lnTo>
                  <a:pt x="37061" y="159877"/>
                </a:lnTo>
                <a:lnTo>
                  <a:pt x="43521" y="163734"/>
                </a:lnTo>
                <a:lnTo>
                  <a:pt x="50367" y="166306"/>
                </a:lnTo>
                <a:lnTo>
                  <a:pt x="57471" y="168021"/>
                </a:lnTo>
                <a:lnTo>
                  <a:pt x="64746" y="169164"/>
                </a:lnTo>
                <a:lnTo>
                  <a:pt x="73407" y="169925"/>
                </a:lnTo>
                <a:lnTo>
                  <a:pt x="82991" y="170434"/>
                </a:lnTo>
                <a:lnTo>
                  <a:pt x="102530" y="170998"/>
                </a:lnTo>
                <a:lnTo>
                  <a:pt x="119680" y="171249"/>
                </a:lnTo>
                <a:lnTo>
                  <a:pt x="126540" y="172585"/>
                </a:lnTo>
                <a:lnTo>
                  <a:pt x="132383" y="174747"/>
                </a:lnTo>
                <a:lnTo>
                  <a:pt x="137548" y="177458"/>
                </a:lnTo>
                <a:lnTo>
                  <a:pt x="143532" y="179265"/>
                </a:lnTo>
                <a:lnTo>
                  <a:pt x="150060" y="180470"/>
                </a:lnTo>
                <a:lnTo>
                  <a:pt x="156953" y="181273"/>
                </a:lnTo>
                <a:lnTo>
                  <a:pt x="164088" y="183079"/>
                </a:lnTo>
                <a:lnTo>
                  <a:pt x="171385" y="185552"/>
                </a:lnTo>
                <a:lnTo>
                  <a:pt x="178790" y="188471"/>
                </a:lnTo>
                <a:lnTo>
                  <a:pt x="186266" y="190417"/>
                </a:lnTo>
                <a:lnTo>
                  <a:pt x="193791" y="191714"/>
                </a:lnTo>
                <a:lnTo>
                  <a:pt x="201346" y="192580"/>
                </a:lnTo>
                <a:lnTo>
                  <a:pt x="207654" y="194426"/>
                </a:lnTo>
                <a:lnTo>
                  <a:pt x="213129" y="196927"/>
                </a:lnTo>
                <a:lnTo>
                  <a:pt x="218048" y="199865"/>
                </a:lnTo>
                <a:lnTo>
                  <a:pt x="222598" y="203093"/>
                </a:lnTo>
                <a:lnTo>
                  <a:pt x="226902" y="206515"/>
                </a:lnTo>
                <a:lnTo>
                  <a:pt x="231041" y="210066"/>
                </a:lnTo>
                <a:lnTo>
                  <a:pt x="239026" y="220786"/>
                </a:lnTo>
                <a:lnTo>
                  <a:pt x="246809" y="232747"/>
                </a:lnTo>
                <a:lnTo>
                  <a:pt x="254501" y="242296"/>
                </a:lnTo>
                <a:lnTo>
                  <a:pt x="258766" y="250774"/>
                </a:lnTo>
                <a:lnTo>
                  <a:pt x="261168" y="262686"/>
                </a:lnTo>
                <a:lnTo>
                  <a:pt x="261729" y="271689"/>
                </a:lnTo>
                <a:lnTo>
                  <a:pt x="262045" y="289768"/>
                </a:lnTo>
                <a:lnTo>
                  <a:pt x="262120" y="299389"/>
                </a:lnTo>
                <a:lnTo>
                  <a:pt x="260869" y="303732"/>
                </a:lnTo>
                <a:lnTo>
                  <a:pt x="256093" y="311945"/>
                </a:lnTo>
                <a:lnTo>
                  <a:pt x="253124" y="323215"/>
                </a:lnTo>
                <a:lnTo>
                  <a:pt x="252332" y="329777"/>
                </a:lnTo>
                <a:lnTo>
                  <a:pt x="249264" y="335421"/>
                </a:lnTo>
                <a:lnTo>
                  <a:pt x="244679" y="340454"/>
                </a:lnTo>
                <a:lnTo>
                  <a:pt x="239082" y="345079"/>
                </a:lnTo>
                <a:lnTo>
                  <a:pt x="234081" y="349432"/>
                </a:lnTo>
                <a:lnTo>
                  <a:pt x="229477" y="353605"/>
                </a:lnTo>
                <a:lnTo>
                  <a:pt x="225138" y="357656"/>
                </a:lnTo>
                <a:lnTo>
                  <a:pt x="219704" y="361627"/>
                </a:lnTo>
                <a:lnTo>
                  <a:pt x="213543" y="365545"/>
                </a:lnTo>
                <a:lnTo>
                  <a:pt x="206895" y="369426"/>
                </a:lnTo>
                <a:lnTo>
                  <a:pt x="198653" y="373284"/>
                </a:lnTo>
                <a:lnTo>
                  <a:pt x="189348" y="377126"/>
                </a:lnTo>
                <a:lnTo>
                  <a:pt x="179335" y="380957"/>
                </a:lnTo>
                <a:lnTo>
                  <a:pt x="170120" y="383511"/>
                </a:lnTo>
                <a:lnTo>
                  <a:pt x="161436" y="385214"/>
                </a:lnTo>
                <a:lnTo>
                  <a:pt x="153107" y="386349"/>
                </a:lnTo>
                <a:lnTo>
                  <a:pt x="146284" y="387106"/>
                </a:lnTo>
                <a:lnTo>
                  <a:pt x="140466" y="387611"/>
                </a:lnTo>
                <a:lnTo>
                  <a:pt x="135317" y="387947"/>
                </a:lnTo>
                <a:lnTo>
                  <a:pt x="126209" y="388320"/>
                </a:lnTo>
                <a:lnTo>
                  <a:pt x="122002" y="388420"/>
                </a:lnTo>
                <a:lnTo>
                  <a:pt x="116657" y="387216"/>
                </a:lnTo>
                <a:lnTo>
                  <a:pt x="110554" y="385144"/>
                </a:lnTo>
                <a:lnTo>
                  <a:pt x="103946" y="382493"/>
                </a:lnTo>
                <a:lnTo>
                  <a:pt x="98270" y="380725"/>
                </a:lnTo>
                <a:lnTo>
                  <a:pt x="93216" y="379546"/>
                </a:lnTo>
                <a:lnTo>
                  <a:pt x="79299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7"/>
          <p:cNvSpPr/>
          <p:nvPr/>
        </p:nvSpPr>
        <p:spPr>
          <a:xfrm>
            <a:off x="5257985" y="4206239"/>
            <a:ext cx="251075" cy="605791"/>
          </a:xfrm>
          <a:custGeom>
            <a:avLst/>
            <a:gdLst/>
            <a:ahLst/>
            <a:cxnLst/>
            <a:rect l="0" t="0" r="0" b="0"/>
            <a:pathLst>
              <a:path w="251075" h="605791">
                <a:moveTo>
                  <a:pt x="56965" y="0"/>
                </a:moveTo>
                <a:lnTo>
                  <a:pt x="50897" y="18204"/>
                </a:lnTo>
                <a:lnTo>
                  <a:pt x="49110" y="28646"/>
                </a:lnTo>
                <a:lnTo>
                  <a:pt x="47918" y="40687"/>
                </a:lnTo>
                <a:lnTo>
                  <a:pt x="47123" y="53795"/>
                </a:lnTo>
                <a:lnTo>
                  <a:pt x="45324" y="65074"/>
                </a:lnTo>
                <a:lnTo>
                  <a:pt x="42854" y="75133"/>
                </a:lnTo>
                <a:lnTo>
                  <a:pt x="39937" y="84378"/>
                </a:lnTo>
                <a:lnTo>
                  <a:pt x="33310" y="108199"/>
                </a:lnTo>
                <a:lnTo>
                  <a:pt x="29765" y="121663"/>
                </a:lnTo>
                <a:lnTo>
                  <a:pt x="27402" y="134448"/>
                </a:lnTo>
                <a:lnTo>
                  <a:pt x="25826" y="146782"/>
                </a:lnTo>
                <a:lnTo>
                  <a:pt x="24775" y="158815"/>
                </a:lnTo>
                <a:lnTo>
                  <a:pt x="22805" y="171917"/>
                </a:lnTo>
                <a:lnTo>
                  <a:pt x="20222" y="185731"/>
                </a:lnTo>
                <a:lnTo>
                  <a:pt x="17229" y="200021"/>
                </a:lnTo>
                <a:lnTo>
                  <a:pt x="13964" y="219708"/>
                </a:lnTo>
                <a:lnTo>
                  <a:pt x="6950" y="268675"/>
                </a:lnTo>
                <a:lnTo>
                  <a:pt x="4572" y="289607"/>
                </a:lnTo>
                <a:lnTo>
                  <a:pt x="2986" y="307371"/>
                </a:lnTo>
                <a:lnTo>
                  <a:pt x="1929" y="323024"/>
                </a:lnTo>
                <a:lnTo>
                  <a:pt x="1224" y="338539"/>
                </a:lnTo>
                <a:lnTo>
                  <a:pt x="441" y="369326"/>
                </a:lnTo>
                <a:lnTo>
                  <a:pt x="0" y="409150"/>
                </a:lnTo>
                <a:lnTo>
                  <a:pt x="1208" y="423897"/>
                </a:lnTo>
                <a:lnTo>
                  <a:pt x="3284" y="440078"/>
                </a:lnTo>
                <a:lnTo>
                  <a:pt x="5937" y="457215"/>
                </a:lnTo>
                <a:lnTo>
                  <a:pt x="8976" y="469910"/>
                </a:lnTo>
                <a:lnTo>
                  <a:pt x="15740" y="487403"/>
                </a:lnTo>
                <a:lnTo>
                  <a:pt x="22979" y="499410"/>
                </a:lnTo>
                <a:lnTo>
                  <a:pt x="30430" y="508980"/>
                </a:lnTo>
                <a:lnTo>
                  <a:pt x="37975" y="517467"/>
                </a:lnTo>
                <a:lnTo>
                  <a:pt x="43035" y="521508"/>
                </a:lnTo>
                <a:lnTo>
                  <a:pt x="48948" y="525472"/>
                </a:lnTo>
                <a:lnTo>
                  <a:pt x="55430" y="529385"/>
                </a:lnTo>
                <a:lnTo>
                  <a:pt x="62292" y="530723"/>
                </a:lnTo>
                <a:lnTo>
                  <a:pt x="69406" y="530346"/>
                </a:lnTo>
                <a:lnTo>
                  <a:pt x="76688" y="528824"/>
                </a:lnTo>
                <a:lnTo>
                  <a:pt x="82814" y="527810"/>
                </a:lnTo>
                <a:lnTo>
                  <a:pt x="88168" y="527133"/>
                </a:lnTo>
                <a:lnTo>
                  <a:pt x="93006" y="526682"/>
                </a:lnTo>
                <a:lnTo>
                  <a:pt x="98772" y="525112"/>
                </a:lnTo>
                <a:lnTo>
                  <a:pt x="105157" y="522794"/>
                </a:lnTo>
                <a:lnTo>
                  <a:pt x="111953" y="519980"/>
                </a:lnTo>
                <a:lnTo>
                  <a:pt x="119023" y="516833"/>
                </a:lnTo>
                <a:lnTo>
                  <a:pt x="133653" y="509951"/>
                </a:lnTo>
                <a:lnTo>
                  <a:pt x="141110" y="505068"/>
                </a:lnTo>
                <a:lnTo>
                  <a:pt x="148621" y="499272"/>
                </a:lnTo>
                <a:lnTo>
                  <a:pt x="156169" y="492868"/>
                </a:lnTo>
                <a:lnTo>
                  <a:pt x="165011" y="483519"/>
                </a:lnTo>
                <a:lnTo>
                  <a:pt x="174716" y="472206"/>
                </a:lnTo>
                <a:lnTo>
                  <a:pt x="184995" y="459584"/>
                </a:lnTo>
                <a:lnTo>
                  <a:pt x="193118" y="448629"/>
                </a:lnTo>
                <a:lnTo>
                  <a:pt x="199804" y="438786"/>
                </a:lnTo>
                <a:lnTo>
                  <a:pt x="205530" y="429685"/>
                </a:lnTo>
                <a:lnTo>
                  <a:pt x="210619" y="421077"/>
                </a:lnTo>
                <a:lnTo>
                  <a:pt x="215280" y="412798"/>
                </a:lnTo>
                <a:lnTo>
                  <a:pt x="223847" y="396826"/>
                </a:lnTo>
                <a:lnTo>
                  <a:pt x="231888" y="381261"/>
                </a:lnTo>
                <a:lnTo>
                  <a:pt x="239695" y="369263"/>
                </a:lnTo>
                <a:lnTo>
                  <a:pt x="243555" y="364285"/>
                </a:lnTo>
                <a:lnTo>
                  <a:pt x="246128" y="358427"/>
                </a:lnTo>
                <a:lnTo>
                  <a:pt x="248987" y="345144"/>
                </a:lnTo>
                <a:lnTo>
                  <a:pt x="250597" y="329454"/>
                </a:lnTo>
                <a:lnTo>
                  <a:pt x="251074" y="316762"/>
                </a:lnTo>
                <a:lnTo>
                  <a:pt x="249871" y="312775"/>
                </a:lnTo>
                <a:lnTo>
                  <a:pt x="245147" y="304958"/>
                </a:lnTo>
                <a:lnTo>
                  <a:pt x="242110" y="302366"/>
                </a:lnTo>
                <a:lnTo>
                  <a:pt x="238815" y="300637"/>
                </a:lnTo>
                <a:lnTo>
                  <a:pt x="230469" y="297863"/>
                </a:lnTo>
                <a:lnTo>
                  <a:pt x="227244" y="297636"/>
                </a:lnTo>
                <a:lnTo>
                  <a:pt x="222554" y="297484"/>
                </a:lnTo>
                <a:lnTo>
                  <a:pt x="216888" y="297383"/>
                </a:lnTo>
                <a:lnTo>
                  <a:pt x="211840" y="299856"/>
                </a:lnTo>
                <a:lnTo>
                  <a:pt x="207205" y="304044"/>
                </a:lnTo>
                <a:lnTo>
                  <a:pt x="202844" y="309376"/>
                </a:lnTo>
                <a:lnTo>
                  <a:pt x="198668" y="314201"/>
                </a:lnTo>
                <a:lnTo>
                  <a:pt x="194613" y="318687"/>
                </a:lnTo>
                <a:lnTo>
                  <a:pt x="190641" y="322948"/>
                </a:lnTo>
                <a:lnTo>
                  <a:pt x="184182" y="330869"/>
                </a:lnTo>
                <a:lnTo>
                  <a:pt x="166846" y="353217"/>
                </a:lnTo>
                <a:lnTo>
                  <a:pt x="158158" y="365018"/>
                </a:lnTo>
                <a:lnTo>
                  <a:pt x="141733" y="388291"/>
                </a:lnTo>
                <a:lnTo>
                  <a:pt x="118206" y="422813"/>
                </a:lnTo>
                <a:lnTo>
                  <a:pt x="111762" y="433005"/>
                </a:lnTo>
                <a:lnTo>
                  <a:pt x="106196" y="442340"/>
                </a:lnTo>
                <a:lnTo>
                  <a:pt x="101216" y="451104"/>
                </a:lnTo>
                <a:lnTo>
                  <a:pt x="94085" y="465836"/>
                </a:lnTo>
                <a:lnTo>
                  <a:pt x="76002" y="505912"/>
                </a:lnTo>
                <a:lnTo>
                  <a:pt x="69656" y="521425"/>
                </a:lnTo>
                <a:lnTo>
                  <a:pt x="65426" y="533037"/>
                </a:lnTo>
                <a:lnTo>
                  <a:pt x="60725" y="550595"/>
                </a:lnTo>
                <a:lnTo>
                  <a:pt x="58636" y="566866"/>
                </a:lnTo>
                <a:lnTo>
                  <a:pt x="57460" y="584238"/>
                </a:lnTo>
                <a:lnTo>
                  <a:pt x="58565" y="588883"/>
                </a:lnTo>
                <a:lnTo>
                  <a:pt x="63179" y="597429"/>
                </a:lnTo>
                <a:lnTo>
                  <a:pt x="66188" y="600216"/>
                </a:lnTo>
                <a:lnTo>
                  <a:pt x="69463" y="602074"/>
                </a:lnTo>
                <a:lnTo>
                  <a:pt x="79824" y="6057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8"/>
          <p:cNvSpPr/>
          <p:nvPr/>
        </p:nvSpPr>
        <p:spPr>
          <a:xfrm>
            <a:off x="5349240" y="480060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9"/>
          <p:cNvSpPr/>
          <p:nvPr/>
        </p:nvSpPr>
        <p:spPr>
          <a:xfrm>
            <a:off x="5623618" y="4161097"/>
            <a:ext cx="239913" cy="455793"/>
          </a:xfrm>
          <a:custGeom>
            <a:avLst/>
            <a:gdLst/>
            <a:ahLst/>
            <a:cxnLst/>
            <a:rect l="0" t="0" r="0" b="0"/>
            <a:pathLst>
              <a:path w="239913" h="455793">
                <a:moveTo>
                  <a:pt x="45661" y="79432"/>
                </a:moveTo>
                <a:lnTo>
                  <a:pt x="45661" y="111250"/>
                </a:lnTo>
                <a:lnTo>
                  <a:pt x="44391" y="118425"/>
                </a:lnTo>
                <a:lnTo>
                  <a:pt x="42275" y="125747"/>
                </a:lnTo>
                <a:lnTo>
                  <a:pt x="39594" y="133169"/>
                </a:lnTo>
                <a:lnTo>
                  <a:pt x="36536" y="140657"/>
                </a:lnTo>
                <a:lnTo>
                  <a:pt x="33228" y="148189"/>
                </a:lnTo>
                <a:lnTo>
                  <a:pt x="29753" y="155750"/>
                </a:lnTo>
                <a:lnTo>
                  <a:pt x="26165" y="164601"/>
                </a:lnTo>
                <a:lnTo>
                  <a:pt x="22504" y="174312"/>
                </a:lnTo>
                <a:lnTo>
                  <a:pt x="18794" y="184595"/>
                </a:lnTo>
                <a:lnTo>
                  <a:pt x="15049" y="199071"/>
                </a:lnTo>
                <a:lnTo>
                  <a:pt x="11284" y="216341"/>
                </a:lnTo>
                <a:lnTo>
                  <a:pt x="7503" y="235475"/>
                </a:lnTo>
                <a:lnTo>
                  <a:pt x="4982" y="252041"/>
                </a:lnTo>
                <a:lnTo>
                  <a:pt x="3302" y="266895"/>
                </a:lnTo>
                <a:lnTo>
                  <a:pt x="2182" y="280607"/>
                </a:lnTo>
                <a:lnTo>
                  <a:pt x="1435" y="296099"/>
                </a:lnTo>
                <a:lnTo>
                  <a:pt x="606" y="330245"/>
                </a:lnTo>
                <a:lnTo>
                  <a:pt x="0" y="393933"/>
                </a:lnTo>
                <a:lnTo>
                  <a:pt x="1250" y="400860"/>
                </a:lnTo>
                <a:lnTo>
                  <a:pt x="6027" y="411942"/>
                </a:lnTo>
                <a:lnTo>
                  <a:pt x="10348" y="417945"/>
                </a:lnTo>
                <a:lnTo>
                  <a:pt x="15769" y="424488"/>
                </a:lnTo>
                <a:lnTo>
                  <a:pt x="27296" y="437260"/>
                </a:lnTo>
                <a:lnTo>
                  <a:pt x="36653" y="447170"/>
                </a:lnTo>
                <a:lnTo>
                  <a:pt x="40926" y="450321"/>
                </a:lnTo>
                <a:lnTo>
                  <a:pt x="45044" y="452422"/>
                </a:lnTo>
                <a:lnTo>
                  <a:pt x="49060" y="453822"/>
                </a:lnTo>
                <a:lnTo>
                  <a:pt x="54277" y="454755"/>
                </a:lnTo>
                <a:lnTo>
                  <a:pt x="60295" y="455378"/>
                </a:lnTo>
                <a:lnTo>
                  <a:pt x="66847" y="455792"/>
                </a:lnTo>
                <a:lnTo>
                  <a:pt x="72485" y="454799"/>
                </a:lnTo>
                <a:lnTo>
                  <a:pt x="77514" y="452867"/>
                </a:lnTo>
                <a:lnTo>
                  <a:pt x="82137" y="450309"/>
                </a:lnTo>
                <a:lnTo>
                  <a:pt x="86488" y="447333"/>
                </a:lnTo>
                <a:lnTo>
                  <a:pt x="90659" y="444080"/>
                </a:lnTo>
                <a:lnTo>
                  <a:pt x="94710" y="440641"/>
                </a:lnTo>
                <a:lnTo>
                  <a:pt x="99951" y="435808"/>
                </a:lnTo>
                <a:lnTo>
                  <a:pt x="118192" y="418141"/>
                </a:lnTo>
                <a:lnTo>
                  <a:pt x="146496" y="390046"/>
                </a:lnTo>
                <a:lnTo>
                  <a:pt x="152255" y="381758"/>
                </a:lnTo>
                <a:lnTo>
                  <a:pt x="157364" y="372423"/>
                </a:lnTo>
                <a:lnTo>
                  <a:pt x="162040" y="362390"/>
                </a:lnTo>
                <a:lnTo>
                  <a:pt x="166427" y="351890"/>
                </a:lnTo>
                <a:lnTo>
                  <a:pt x="170622" y="341081"/>
                </a:lnTo>
                <a:lnTo>
                  <a:pt x="174688" y="330065"/>
                </a:lnTo>
                <a:lnTo>
                  <a:pt x="179940" y="320181"/>
                </a:lnTo>
                <a:lnTo>
                  <a:pt x="185980" y="311051"/>
                </a:lnTo>
                <a:lnTo>
                  <a:pt x="192547" y="302425"/>
                </a:lnTo>
                <a:lnTo>
                  <a:pt x="198196" y="292864"/>
                </a:lnTo>
                <a:lnTo>
                  <a:pt x="203231" y="282680"/>
                </a:lnTo>
                <a:lnTo>
                  <a:pt x="207858" y="272081"/>
                </a:lnTo>
                <a:lnTo>
                  <a:pt x="212212" y="261205"/>
                </a:lnTo>
                <a:lnTo>
                  <a:pt x="220438" y="238960"/>
                </a:lnTo>
                <a:lnTo>
                  <a:pt x="232208" y="205017"/>
                </a:lnTo>
                <a:lnTo>
                  <a:pt x="234796" y="194905"/>
                </a:lnTo>
                <a:lnTo>
                  <a:pt x="236521" y="185624"/>
                </a:lnTo>
                <a:lnTo>
                  <a:pt x="237671" y="176897"/>
                </a:lnTo>
                <a:lnTo>
                  <a:pt x="238438" y="168539"/>
                </a:lnTo>
                <a:lnTo>
                  <a:pt x="238950" y="160427"/>
                </a:lnTo>
                <a:lnTo>
                  <a:pt x="239517" y="144640"/>
                </a:lnTo>
                <a:lnTo>
                  <a:pt x="239881" y="113809"/>
                </a:lnTo>
                <a:lnTo>
                  <a:pt x="239912" y="106160"/>
                </a:lnTo>
                <a:lnTo>
                  <a:pt x="238661" y="98521"/>
                </a:lnTo>
                <a:lnTo>
                  <a:pt x="236558" y="90888"/>
                </a:lnTo>
                <a:lnTo>
                  <a:pt x="224057" y="54320"/>
                </a:lnTo>
                <a:lnTo>
                  <a:pt x="217932" y="43641"/>
                </a:lnTo>
                <a:lnTo>
                  <a:pt x="210039" y="32711"/>
                </a:lnTo>
                <a:lnTo>
                  <a:pt x="188198" y="5998"/>
                </a:lnTo>
                <a:lnTo>
                  <a:pt x="183866" y="3806"/>
                </a:lnTo>
                <a:lnTo>
                  <a:pt x="178438" y="2345"/>
                </a:lnTo>
                <a:lnTo>
                  <a:pt x="172279" y="1371"/>
                </a:lnTo>
                <a:lnTo>
                  <a:pt x="166903" y="721"/>
                </a:lnTo>
                <a:lnTo>
                  <a:pt x="162050" y="288"/>
                </a:lnTo>
                <a:lnTo>
                  <a:pt x="157543" y="0"/>
                </a:lnTo>
                <a:lnTo>
                  <a:pt x="153270" y="1077"/>
                </a:lnTo>
                <a:lnTo>
                  <a:pt x="149150" y="3066"/>
                </a:lnTo>
                <a:lnTo>
                  <a:pt x="145134" y="5661"/>
                </a:lnTo>
                <a:lnTo>
                  <a:pt x="141187" y="8662"/>
                </a:lnTo>
                <a:lnTo>
                  <a:pt x="137285" y="11932"/>
                </a:lnTo>
                <a:lnTo>
                  <a:pt x="133414" y="15382"/>
                </a:lnTo>
                <a:lnTo>
                  <a:pt x="129563" y="17682"/>
                </a:lnTo>
                <a:lnTo>
                  <a:pt x="125726" y="19216"/>
                </a:lnTo>
                <a:lnTo>
                  <a:pt x="114241" y="222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0"/>
          <p:cNvSpPr/>
          <p:nvPr/>
        </p:nvSpPr>
        <p:spPr>
          <a:xfrm>
            <a:off x="5349254" y="4882243"/>
            <a:ext cx="228468" cy="455179"/>
          </a:xfrm>
          <a:custGeom>
            <a:avLst/>
            <a:gdLst/>
            <a:ahLst/>
            <a:cxnLst/>
            <a:rect l="0" t="0" r="0" b="0"/>
            <a:pathLst>
              <a:path w="228468" h="455179">
                <a:moveTo>
                  <a:pt x="34275" y="32657"/>
                </a:moveTo>
                <a:lnTo>
                  <a:pt x="109475" y="32657"/>
                </a:lnTo>
                <a:lnTo>
                  <a:pt x="117428" y="31386"/>
                </a:lnTo>
                <a:lnTo>
                  <a:pt x="125271" y="29270"/>
                </a:lnTo>
                <a:lnTo>
                  <a:pt x="133039" y="26589"/>
                </a:lnTo>
                <a:lnTo>
                  <a:pt x="140758" y="24801"/>
                </a:lnTo>
                <a:lnTo>
                  <a:pt x="148444" y="23609"/>
                </a:lnTo>
                <a:lnTo>
                  <a:pt x="156108" y="22815"/>
                </a:lnTo>
                <a:lnTo>
                  <a:pt x="162487" y="21016"/>
                </a:lnTo>
                <a:lnTo>
                  <a:pt x="168010" y="18546"/>
                </a:lnTo>
                <a:lnTo>
                  <a:pt x="172962" y="15629"/>
                </a:lnTo>
                <a:lnTo>
                  <a:pt x="178803" y="13685"/>
                </a:lnTo>
                <a:lnTo>
                  <a:pt x="185238" y="12389"/>
                </a:lnTo>
                <a:lnTo>
                  <a:pt x="192067" y="11525"/>
                </a:lnTo>
                <a:lnTo>
                  <a:pt x="197890" y="10949"/>
                </a:lnTo>
                <a:lnTo>
                  <a:pt x="203042" y="10564"/>
                </a:lnTo>
                <a:lnTo>
                  <a:pt x="207746" y="10308"/>
                </a:lnTo>
                <a:lnTo>
                  <a:pt x="213423" y="8868"/>
                </a:lnTo>
                <a:lnTo>
                  <a:pt x="219747" y="6638"/>
                </a:lnTo>
                <a:lnTo>
                  <a:pt x="226503" y="3880"/>
                </a:lnTo>
                <a:lnTo>
                  <a:pt x="228467" y="2042"/>
                </a:lnTo>
                <a:lnTo>
                  <a:pt x="227237" y="817"/>
                </a:lnTo>
                <a:lnTo>
                  <a:pt x="223877" y="0"/>
                </a:lnTo>
                <a:lnTo>
                  <a:pt x="215286" y="726"/>
                </a:lnTo>
                <a:lnTo>
                  <a:pt x="203209" y="2479"/>
                </a:lnTo>
                <a:lnTo>
                  <a:pt x="188808" y="4919"/>
                </a:lnTo>
                <a:lnTo>
                  <a:pt x="176667" y="7814"/>
                </a:lnTo>
                <a:lnTo>
                  <a:pt x="166033" y="11015"/>
                </a:lnTo>
                <a:lnTo>
                  <a:pt x="156404" y="14419"/>
                </a:lnTo>
                <a:lnTo>
                  <a:pt x="148714" y="16688"/>
                </a:lnTo>
                <a:lnTo>
                  <a:pt x="142318" y="18201"/>
                </a:lnTo>
                <a:lnTo>
                  <a:pt x="136784" y="19210"/>
                </a:lnTo>
                <a:lnTo>
                  <a:pt x="130554" y="19882"/>
                </a:lnTo>
                <a:lnTo>
                  <a:pt x="123861" y="20330"/>
                </a:lnTo>
                <a:lnTo>
                  <a:pt x="116860" y="20629"/>
                </a:lnTo>
                <a:lnTo>
                  <a:pt x="108381" y="22098"/>
                </a:lnTo>
                <a:lnTo>
                  <a:pt x="98920" y="24348"/>
                </a:lnTo>
                <a:lnTo>
                  <a:pt x="88802" y="27117"/>
                </a:lnTo>
                <a:lnTo>
                  <a:pt x="79516" y="30233"/>
                </a:lnTo>
                <a:lnTo>
                  <a:pt x="70786" y="33581"/>
                </a:lnTo>
                <a:lnTo>
                  <a:pt x="62426" y="37083"/>
                </a:lnTo>
                <a:lnTo>
                  <a:pt x="55583" y="39417"/>
                </a:lnTo>
                <a:lnTo>
                  <a:pt x="49750" y="40974"/>
                </a:lnTo>
                <a:lnTo>
                  <a:pt x="37332" y="43472"/>
                </a:lnTo>
                <a:lnTo>
                  <a:pt x="33774" y="46217"/>
                </a:lnTo>
                <a:lnTo>
                  <a:pt x="28861" y="50586"/>
                </a:lnTo>
                <a:lnTo>
                  <a:pt x="23046" y="56040"/>
                </a:lnTo>
                <a:lnTo>
                  <a:pt x="19169" y="60945"/>
                </a:lnTo>
                <a:lnTo>
                  <a:pt x="12443" y="73917"/>
                </a:lnTo>
                <a:lnTo>
                  <a:pt x="6369" y="81898"/>
                </a:lnTo>
                <a:lnTo>
                  <a:pt x="4241" y="85804"/>
                </a:lnTo>
                <a:lnTo>
                  <a:pt x="1877" y="93531"/>
                </a:lnTo>
                <a:lnTo>
                  <a:pt x="546" y="105021"/>
                </a:lnTo>
                <a:lnTo>
                  <a:pt x="152" y="116469"/>
                </a:lnTo>
                <a:lnTo>
                  <a:pt x="0" y="143109"/>
                </a:lnTo>
                <a:lnTo>
                  <a:pt x="1265" y="145662"/>
                </a:lnTo>
                <a:lnTo>
                  <a:pt x="6058" y="151884"/>
                </a:lnTo>
                <a:lnTo>
                  <a:pt x="9114" y="154052"/>
                </a:lnTo>
                <a:lnTo>
                  <a:pt x="15896" y="156460"/>
                </a:lnTo>
                <a:lnTo>
                  <a:pt x="18212" y="158372"/>
                </a:lnTo>
                <a:lnTo>
                  <a:pt x="19757" y="160917"/>
                </a:lnTo>
                <a:lnTo>
                  <a:pt x="20786" y="163883"/>
                </a:lnTo>
                <a:lnTo>
                  <a:pt x="22742" y="165861"/>
                </a:lnTo>
                <a:lnTo>
                  <a:pt x="25317" y="167180"/>
                </a:lnTo>
                <a:lnTo>
                  <a:pt x="32506" y="169295"/>
                </a:lnTo>
                <a:lnTo>
                  <a:pt x="35636" y="169469"/>
                </a:lnTo>
                <a:lnTo>
                  <a:pt x="45887" y="169662"/>
                </a:lnTo>
                <a:lnTo>
                  <a:pt x="53446" y="168444"/>
                </a:lnTo>
                <a:lnTo>
                  <a:pt x="62296" y="166361"/>
                </a:lnTo>
                <a:lnTo>
                  <a:pt x="72006" y="163703"/>
                </a:lnTo>
                <a:lnTo>
                  <a:pt x="79749" y="161931"/>
                </a:lnTo>
                <a:lnTo>
                  <a:pt x="86182" y="160749"/>
                </a:lnTo>
                <a:lnTo>
                  <a:pt x="91739" y="159962"/>
                </a:lnTo>
                <a:lnTo>
                  <a:pt x="96715" y="159437"/>
                </a:lnTo>
                <a:lnTo>
                  <a:pt x="101302" y="159086"/>
                </a:lnTo>
                <a:lnTo>
                  <a:pt x="105630" y="158853"/>
                </a:lnTo>
                <a:lnTo>
                  <a:pt x="111055" y="157428"/>
                </a:lnTo>
                <a:lnTo>
                  <a:pt x="117212" y="155207"/>
                </a:lnTo>
                <a:lnTo>
                  <a:pt x="123856" y="152457"/>
                </a:lnTo>
                <a:lnTo>
                  <a:pt x="129556" y="150623"/>
                </a:lnTo>
                <a:lnTo>
                  <a:pt x="134626" y="149401"/>
                </a:lnTo>
                <a:lnTo>
                  <a:pt x="139276" y="148586"/>
                </a:lnTo>
                <a:lnTo>
                  <a:pt x="144916" y="148043"/>
                </a:lnTo>
                <a:lnTo>
                  <a:pt x="151216" y="147681"/>
                </a:lnTo>
                <a:lnTo>
                  <a:pt x="163719" y="147278"/>
                </a:lnTo>
                <a:lnTo>
                  <a:pt x="173509" y="147100"/>
                </a:lnTo>
                <a:lnTo>
                  <a:pt x="177898" y="148322"/>
                </a:lnTo>
                <a:lnTo>
                  <a:pt x="182094" y="150407"/>
                </a:lnTo>
                <a:lnTo>
                  <a:pt x="186161" y="153067"/>
                </a:lnTo>
                <a:lnTo>
                  <a:pt x="190143" y="154840"/>
                </a:lnTo>
                <a:lnTo>
                  <a:pt x="194067" y="156022"/>
                </a:lnTo>
                <a:lnTo>
                  <a:pt x="197953" y="156811"/>
                </a:lnTo>
                <a:lnTo>
                  <a:pt x="201814" y="158606"/>
                </a:lnTo>
                <a:lnTo>
                  <a:pt x="205658" y="161073"/>
                </a:lnTo>
                <a:lnTo>
                  <a:pt x="209491" y="163987"/>
                </a:lnTo>
                <a:lnTo>
                  <a:pt x="213315" y="168470"/>
                </a:lnTo>
                <a:lnTo>
                  <a:pt x="217136" y="173999"/>
                </a:lnTo>
                <a:lnTo>
                  <a:pt x="220952" y="180225"/>
                </a:lnTo>
                <a:lnTo>
                  <a:pt x="225193" y="193916"/>
                </a:lnTo>
                <a:lnTo>
                  <a:pt x="226324" y="201123"/>
                </a:lnTo>
                <a:lnTo>
                  <a:pt x="227078" y="208467"/>
                </a:lnTo>
                <a:lnTo>
                  <a:pt x="227580" y="215904"/>
                </a:lnTo>
                <a:lnTo>
                  <a:pt x="227916" y="223401"/>
                </a:lnTo>
                <a:lnTo>
                  <a:pt x="228288" y="238505"/>
                </a:lnTo>
                <a:lnTo>
                  <a:pt x="228387" y="246089"/>
                </a:lnTo>
                <a:lnTo>
                  <a:pt x="227183" y="254955"/>
                </a:lnTo>
                <a:lnTo>
                  <a:pt x="225111" y="264675"/>
                </a:lnTo>
                <a:lnTo>
                  <a:pt x="222459" y="274966"/>
                </a:lnTo>
                <a:lnTo>
                  <a:pt x="219421" y="285636"/>
                </a:lnTo>
                <a:lnTo>
                  <a:pt x="212659" y="307652"/>
                </a:lnTo>
                <a:lnTo>
                  <a:pt x="206538" y="320127"/>
                </a:lnTo>
                <a:lnTo>
                  <a:pt x="198647" y="333523"/>
                </a:lnTo>
                <a:lnTo>
                  <a:pt x="189577" y="347534"/>
                </a:lnTo>
                <a:lnTo>
                  <a:pt x="180990" y="361955"/>
                </a:lnTo>
                <a:lnTo>
                  <a:pt x="172725" y="376649"/>
                </a:lnTo>
                <a:lnTo>
                  <a:pt x="164675" y="391525"/>
                </a:lnTo>
                <a:lnTo>
                  <a:pt x="156768" y="402712"/>
                </a:lnTo>
                <a:lnTo>
                  <a:pt x="148958" y="411440"/>
                </a:lnTo>
                <a:lnTo>
                  <a:pt x="141210" y="418529"/>
                </a:lnTo>
                <a:lnTo>
                  <a:pt x="125829" y="433179"/>
                </a:lnTo>
                <a:lnTo>
                  <a:pt x="118171" y="440642"/>
                </a:lnTo>
                <a:lnTo>
                  <a:pt x="111796" y="445617"/>
                </a:lnTo>
                <a:lnTo>
                  <a:pt x="106276" y="448933"/>
                </a:lnTo>
                <a:lnTo>
                  <a:pt x="101326" y="451144"/>
                </a:lnTo>
                <a:lnTo>
                  <a:pt x="96756" y="452618"/>
                </a:lnTo>
                <a:lnTo>
                  <a:pt x="92439" y="453601"/>
                </a:lnTo>
                <a:lnTo>
                  <a:pt x="88291" y="454256"/>
                </a:lnTo>
                <a:lnTo>
                  <a:pt x="84256" y="454693"/>
                </a:lnTo>
                <a:lnTo>
                  <a:pt x="80296" y="454984"/>
                </a:lnTo>
                <a:lnTo>
                  <a:pt x="76386" y="455178"/>
                </a:lnTo>
                <a:lnTo>
                  <a:pt x="71239" y="454037"/>
                </a:lnTo>
                <a:lnTo>
                  <a:pt x="65268" y="452007"/>
                </a:lnTo>
                <a:lnTo>
                  <a:pt x="58747" y="449384"/>
                </a:lnTo>
                <a:lnTo>
                  <a:pt x="51860" y="446365"/>
                </a:lnTo>
                <a:lnTo>
                  <a:pt x="27168" y="434756"/>
                </a:lnTo>
                <a:lnTo>
                  <a:pt x="25727" y="432803"/>
                </a:lnTo>
                <a:lnTo>
                  <a:pt x="24126" y="427246"/>
                </a:lnTo>
                <a:lnTo>
                  <a:pt x="23415" y="420543"/>
                </a:lnTo>
                <a:lnTo>
                  <a:pt x="22846" y="3984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1"/>
          <p:cNvSpPr/>
          <p:nvPr/>
        </p:nvSpPr>
        <p:spPr>
          <a:xfrm>
            <a:off x="5715050" y="4869408"/>
            <a:ext cx="203838" cy="353690"/>
          </a:xfrm>
          <a:custGeom>
            <a:avLst/>
            <a:gdLst/>
            <a:ahLst/>
            <a:cxnLst/>
            <a:rect l="0" t="0" r="0" b="0"/>
            <a:pathLst>
              <a:path w="203838" h="353690">
                <a:moveTo>
                  <a:pt x="68529" y="34061"/>
                </a:moveTo>
                <a:lnTo>
                  <a:pt x="56394" y="40129"/>
                </a:lnTo>
                <a:lnTo>
                  <a:pt x="52819" y="43187"/>
                </a:lnTo>
                <a:lnTo>
                  <a:pt x="50436" y="46495"/>
                </a:lnTo>
                <a:lnTo>
                  <a:pt x="46518" y="53557"/>
                </a:lnTo>
                <a:lnTo>
                  <a:pt x="40543" y="60930"/>
                </a:lnTo>
                <a:lnTo>
                  <a:pt x="35902" y="68484"/>
                </a:lnTo>
                <a:lnTo>
                  <a:pt x="30268" y="78600"/>
                </a:lnTo>
                <a:lnTo>
                  <a:pt x="23972" y="90423"/>
                </a:lnTo>
                <a:lnTo>
                  <a:pt x="19774" y="100846"/>
                </a:lnTo>
                <a:lnTo>
                  <a:pt x="16976" y="110334"/>
                </a:lnTo>
                <a:lnTo>
                  <a:pt x="15111" y="119200"/>
                </a:lnTo>
                <a:lnTo>
                  <a:pt x="12597" y="127650"/>
                </a:lnTo>
                <a:lnTo>
                  <a:pt x="9651" y="135824"/>
                </a:lnTo>
                <a:lnTo>
                  <a:pt x="6417" y="143813"/>
                </a:lnTo>
                <a:lnTo>
                  <a:pt x="4262" y="151679"/>
                </a:lnTo>
                <a:lnTo>
                  <a:pt x="2824" y="159464"/>
                </a:lnTo>
                <a:lnTo>
                  <a:pt x="1866" y="167193"/>
                </a:lnTo>
                <a:lnTo>
                  <a:pt x="1227" y="176156"/>
                </a:lnTo>
                <a:lnTo>
                  <a:pt x="801" y="185941"/>
                </a:lnTo>
                <a:lnTo>
                  <a:pt x="202" y="214529"/>
                </a:lnTo>
                <a:lnTo>
                  <a:pt x="0" y="253013"/>
                </a:lnTo>
                <a:lnTo>
                  <a:pt x="1253" y="263849"/>
                </a:lnTo>
                <a:lnTo>
                  <a:pt x="3359" y="274883"/>
                </a:lnTo>
                <a:lnTo>
                  <a:pt x="6032" y="286049"/>
                </a:lnTo>
                <a:lnTo>
                  <a:pt x="9085" y="296033"/>
                </a:lnTo>
                <a:lnTo>
                  <a:pt x="12390" y="305230"/>
                </a:lnTo>
                <a:lnTo>
                  <a:pt x="15863" y="313900"/>
                </a:lnTo>
                <a:lnTo>
                  <a:pt x="20718" y="322221"/>
                </a:lnTo>
                <a:lnTo>
                  <a:pt x="26496" y="330307"/>
                </a:lnTo>
                <a:lnTo>
                  <a:pt x="32887" y="338239"/>
                </a:lnTo>
                <a:lnTo>
                  <a:pt x="38418" y="343526"/>
                </a:lnTo>
                <a:lnTo>
                  <a:pt x="43375" y="347051"/>
                </a:lnTo>
                <a:lnTo>
                  <a:pt x="47950" y="349401"/>
                </a:lnTo>
                <a:lnTo>
                  <a:pt x="53540" y="350968"/>
                </a:lnTo>
                <a:lnTo>
                  <a:pt x="59806" y="352013"/>
                </a:lnTo>
                <a:lnTo>
                  <a:pt x="66524" y="352708"/>
                </a:lnTo>
                <a:lnTo>
                  <a:pt x="72273" y="353173"/>
                </a:lnTo>
                <a:lnTo>
                  <a:pt x="77375" y="353482"/>
                </a:lnTo>
                <a:lnTo>
                  <a:pt x="82046" y="353689"/>
                </a:lnTo>
                <a:lnTo>
                  <a:pt x="86431" y="352556"/>
                </a:lnTo>
                <a:lnTo>
                  <a:pt x="90624" y="350531"/>
                </a:lnTo>
                <a:lnTo>
                  <a:pt x="94689" y="347911"/>
                </a:lnTo>
                <a:lnTo>
                  <a:pt x="98669" y="344895"/>
                </a:lnTo>
                <a:lnTo>
                  <a:pt x="102593" y="341614"/>
                </a:lnTo>
                <a:lnTo>
                  <a:pt x="106478" y="338156"/>
                </a:lnTo>
                <a:lnTo>
                  <a:pt x="114182" y="330928"/>
                </a:lnTo>
                <a:lnTo>
                  <a:pt x="118015" y="327222"/>
                </a:lnTo>
                <a:lnTo>
                  <a:pt x="124380" y="318402"/>
                </a:lnTo>
                <a:lnTo>
                  <a:pt x="132433" y="306172"/>
                </a:lnTo>
                <a:lnTo>
                  <a:pt x="141612" y="291669"/>
                </a:lnTo>
                <a:lnTo>
                  <a:pt x="150271" y="275650"/>
                </a:lnTo>
                <a:lnTo>
                  <a:pt x="158584" y="258620"/>
                </a:lnTo>
                <a:lnTo>
                  <a:pt x="166666" y="240917"/>
                </a:lnTo>
                <a:lnTo>
                  <a:pt x="173323" y="225305"/>
                </a:lnTo>
                <a:lnTo>
                  <a:pt x="179032" y="211087"/>
                </a:lnTo>
                <a:lnTo>
                  <a:pt x="184108" y="197799"/>
                </a:lnTo>
                <a:lnTo>
                  <a:pt x="187492" y="185130"/>
                </a:lnTo>
                <a:lnTo>
                  <a:pt x="189748" y="172874"/>
                </a:lnTo>
                <a:lnTo>
                  <a:pt x="191252" y="160893"/>
                </a:lnTo>
                <a:lnTo>
                  <a:pt x="193524" y="149096"/>
                </a:lnTo>
                <a:lnTo>
                  <a:pt x="196310" y="137421"/>
                </a:lnTo>
                <a:lnTo>
                  <a:pt x="199437" y="125828"/>
                </a:lnTo>
                <a:lnTo>
                  <a:pt x="201521" y="115559"/>
                </a:lnTo>
                <a:lnTo>
                  <a:pt x="202910" y="106173"/>
                </a:lnTo>
                <a:lnTo>
                  <a:pt x="203837" y="97376"/>
                </a:lnTo>
                <a:lnTo>
                  <a:pt x="203184" y="88971"/>
                </a:lnTo>
                <a:lnTo>
                  <a:pt x="201479" y="80828"/>
                </a:lnTo>
                <a:lnTo>
                  <a:pt x="199073" y="72859"/>
                </a:lnTo>
                <a:lnTo>
                  <a:pt x="194929" y="63737"/>
                </a:lnTo>
                <a:lnTo>
                  <a:pt x="189626" y="53845"/>
                </a:lnTo>
                <a:lnTo>
                  <a:pt x="183550" y="43440"/>
                </a:lnTo>
                <a:lnTo>
                  <a:pt x="178230" y="35234"/>
                </a:lnTo>
                <a:lnTo>
                  <a:pt x="173413" y="28493"/>
                </a:lnTo>
                <a:lnTo>
                  <a:pt x="168932" y="22729"/>
                </a:lnTo>
                <a:lnTo>
                  <a:pt x="164674" y="17616"/>
                </a:lnTo>
                <a:lnTo>
                  <a:pt x="160566" y="12938"/>
                </a:lnTo>
                <a:lnTo>
                  <a:pt x="156557" y="8549"/>
                </a:lnTo>
                <a:lnTo>
                  <a:pt x="151345" y="5623"/>
                </a:lnTo>
                <a:lnTo>
                  <a:pt x="145330" y="3673"/>
                </a:lnTo>
                <a:lnTo>
                  <a:pt x="138780" y="2372"/>
                </a:lnTo>
                <a:lnTo>
                  <a:pt x="133143" y="1505"/>
                </a:lnTo>
                <a:lnTo>
                  <a:pt x="128115" y="927"/>
                </a:lnTo>
                <a:lnTo>
                  <a:pt x="123494" y="542"/>
                </a:lnTo>
                <a:lnTo>
                  <a:pt x="117872" y="285"/>
                </a:lnTo>
                <a:lnTo>
                  <a:pt x="104853" y="0"/>
                </a:lnTo>
                <a:lnTo>
                  <a:pt x="99095" y="1194"/>
                </a:lnTo>
                <a:lnTo>
                  <a:pt x="93987" y="3260"/>
                </a:lnTo>
                <a:lnTo>
                  <a:pt x="89311" y="5907"/>
                </a:lnTo>
                <a:lnTo>
                  <a:pt x="83654" y="7672"/>
                </a:lnTo>
                <a:lnTo>
                  <a:pt x="77342" y="8848"/>
                </a:lnTo>
                <a:lnTo>
                  <a:pt x="70595" y="9633"/>
                </a:lnTo>
                <a:lnTo>
                  <a:pt x="64827" y="11426"/>
                </a:lnTo>
                <a:lnTo>
                  <a:pt x="59711" y="13891"/>
                </a:lnTo>
                <a:lnTo>
                  <a:pt x="55030" y="16804"/>
                </a:lnTo>
                <a:lnTo>
                  <a:pt x="50640" y="20017"/>
                </a:lnTo>
                <a:lnTo>
                  <a:pt x="46443" y="23429"/>
                </a:lnTo>
                <a:lnTo>
                  <a:pt x="11379" y="454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2"/>
          <p:cNvSpPr/>
          <p:nvPr/>
        </p:nvSpPr>
        <p:spPr>
          <a:xfrm>
            <a:off x="5316580" y="5566409"/>
            <a:ext cx="295550" cy="239637"/>
          </a:xfrm>
          <a:custGeom>
            <a:avLst/>
            <a:gdLst/>
            <a:ahLst/>
            <a:cxnLst/>
            <a:rect l="0" t="0" r="0" b="0"/>
            <a:pathLst>
              <a:path w="295550" h="239637">
                <a:moveTo>
                  <a:pt x="21229" y="0"/>
                </a:moveTo>
                <a:lnTo>
                  <a:pt x="21229" y="93873"/>
                </a:lnTo>
                <a:lnTo>
                  <a:pt x="19959" y="103222"/>
                </a:lnTo>
                <a:lnTo>
                  <a:pt x="17843" y="111995"/>
                </a:lnTo>
                <a:lnTo>
                  <a:pt x="15162" y="120383"/>
                </a:lnTo>
                <a:lnTo>
                  <a:pt x="13374" y="129786"/>
                </a:lnTo>
                <a:lnTo>
                  <a:pt x="12183" y="139864"/>
                </a:lnTo>
                <a:lnTo>
                  <a:pt x="11388" y="150393"/>
                </a:lnTo>
                <a:lnTo>
                  <a:pt x="10859" y="163762"/>
                </a:lnTo>
                <a:lnTo>
                  <a:pt x="10270" y="195550"/>
                </a:lnTo>
                <a:lnTo>
                  <a:pt x="8843" y="207837"/>
                </a:lnTo>
                <a:lnTo>
                  <a:pt x="6622" y="217298"/>
                </a:lnTo>
                <a:lnTo>
                  <a:pt x="0" y="235540"/>
                </a:lnTo>
                <a:lnTo>
                  <a:pt x="726" y="237037"/>
                </a:lnTo>
                <a:lnTo>
                  <a:pt x="2480" y="238035"/>
                </a:lnTo>
                <a:lnTo>
                  <a:pt x="8354" y="239636"/>
                </a:lnTo>
                <a:lnTo>
                  <a:pt x="12646" y="237228"/>
                </a:lnTo>
                <a:lnTo>
                  <a:pt x="19317" y="233082"/>
                </a:lnTo>
                <a:lnTo>
                  <a:pt x="27574" y="227778"/>
                </a:lnTo>
                <a:lnTo>
                  <a:pt x="34349" y="222972"/>
                </a:lnTo>
                <a:lnTo>
                  <a:pt x="40136" y="218498"/>
                </a:lnTo>
                <a:lnTo>
                  <a:pt x="45264" y="214245"/>
                </a:lnTo>
                <a:lnTo>
                  <a:pt x="52493" y="208871"/>
                </a:lnTo>
                <a:lnTo>
                  <a:pt x="70684" y="196125"/>
                </a:lnTo>
                <a:lnTo>
                  <a:pt x="79599" y="190440"/>
                </a:lnTo>
                <a:lnTo>
                  <a:pt x="88083" y="185381"/>
                </a:lnTo>
                <a:lnTo>
                  <a:pt x="96278" y="180737"/>
                </a:lnTo>
                <a:lnTo>
                  <a:pt x="103012" y="176371"/>
                </a:lnTo>
                <a:lnTo>
                  <a:pt x="108771" y="172191"/>
                </a:lnTo>
                <a:lnTo>
                  <a:pt x="113881" y="168134"/>
                </a:lnTo>
                <a:lnTo>
                  <a:pt x="119827" y="164159"/>
                </a:lnTo>
                <a:lnTo>
                  <a:pt x="126331" y="160240"/>
                </a:lnTo>
                <a:lnTo>
                  <a:pt x="133207" y="156357"/>
                </a:lnTo>
                <a:lnTo>
                  <a:pt x="141601" y="152498"/>
                </a:lnTo>
                <a:lnTo>
                  <a:pt x="151007" y="148656"/>
                </a:lnTo>
                <a:lnTo>
                  <a:pt x="161088" y="144824"/>
                </a:lnTo>
                <a:lnTo>
                  <a:pt x="170349" y="140999"/>
                </a:lnTo>
                <a:lnTo>
                  <a:pt x="179062" y="137180"/>
                </a:lnTo>
                <a:lnTo>
                  <a:pt x="187411" y="133363"/>
                </a:lnTo>
                <a:lnTo>
                  <a:pt x="194247" y="130819"/>
                </a:lnTo>
                <a:lnTo>
                  <a:pt x="200075" y="129123"/>
                </a:lnTo>
                <a:lnTo>
                  <a:pt x="205230" y="127992"/>
                </a:lnTo>
                <a:lnTo>
                  <a:pt x="211207" y="127238"/>
                </a:lnTo>
                <a:lnTo>
                  <a:pt x="217731" y="126736"/>
                </a:lnTo>
                <a:lnTo>
                  <a:pt x="224620" y="126400"/>
                </a:lnTo>
                <a:lnTo>
                  <a:pt x="242436" y="126028"/>
                </a:lnTo>
                <a:lnTo>
                  <a:pt x="252520" y="125929"/>
                </a:lnTo>
                <a:lnTo>
                  <a:pt x="260513" y="127133"/>
                </a:lnTo>
                <a:lnTo>
                  <a:pt x="267112" y="129205"/>
                </a:lnTo>
                <a:lnTo>
                  <a:pt x="272781" y="131857"/>
                </a:lnTo>
                <a:lnTo>
                  <a:pt x="277831" y="133625"/>
                </a:lnTo>
                <a:lnTo>
                  <a:pt x="282467" y="134803"/>
                </a:lnTo>
                <a:lnTo>
                  <a:pt x="295549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3"/>
          <p:cNvSpPr/>
          <p:nvPr/>
        </p:nvSpPr>
        <p:spPr>
          <a:xfrm>
            <a:off x="5543550" y="5509259"/>
            <a:ext cx="57151" cy="474458"/>
          </a:xfrm>
          <a:custGeom>
            <a:avLst/>
            <a:gdLst/>
            <a:ahLst/>
            <a:cxnLst/>
            <a:rect l="0" t="0" r="0" b="0"/>
            <a:pathLst>
              <a:path w="57151" h="474458">
                <a:moveTo>
                  <a:pt x="0" y="0"/>
                </a:moveTo>
                <a:lnTo>
                  <a:pt x="0" y="154696"/>
                </a:lnTo>
                <a:lnTo>
                  <a:pt x="1270" y="176791"/>
                </a:lnTo>
                <a:lnTo>
                  <a:pt x="3386" y="200411"/>
                </a:lnTo>
                <a:lnTo>
                  <a:pt x="6067" y="225048"/>
                </a:lnTo>
                <a:lnTo>
                  <a:pt x="7854" y="245282"/>
                </a:lnTo>
                <a:lnTo>
                  <a:pt x="9046" y="262581"/>
                </a:lnTo>
                <a:lnTo>
                  <a:pt x="9841" y="277925"/>
                </a:lnTo>
                <a:lnTo>
                  <a:pt x="11641" y="291963"/>
                </a:lnTo>
                <a:lnTo>
                  <a:pt x="14110" y="305132"/>
                </a:lnTo>
                <a:lnTo>
                  <a:pt x="17027" y="317721"/>
                </a:lnTo>
                <a:lnTo>
                  <a:pt x="18971" y="328654"/>
                </a:lnTo>
                <a:lnTo>
                  <a:pt x="20267" y="338483"/>
                </a:lnTo>
                <a:lnTo>
                  <a:pt x="21132" y="347576"/>
                </a:lnTo>
                <a:lnTo>
                  <a:pt x="22978" y="359987"/>
                </a:lnTo>
                <a:lnTo>
                  <a:pt x="28416" y="390711"/>
                </a:lnTo>
                <a:lnTo>
                  <a:pt x="31643" y="405255"/>
                </a:lnTo>
                <a:lnTo>
                  <a:pt x="35066" y="418759"/>
                </a:lnTo>
                <a:lnTo>
                  <a:pt x="38617" y="431574"/>
                </a:lnTo>
                <a:lnTo>
                  <a:pt x="40984" y="441386"/>
                </a:lnTo>
                <a:lnTo>
                  <a:pt x="42563" y="449197"/>
                </a:lnTo>
                <a:lnTo>
                  <a:pt x="45096" y="464792"/>
                </a:lnTo>
                <a:lnTo>
                  <a:pt x="46574" y="467341"/>
                </a:lnTo>
                <a:lnTo>
                  <a:pt x="48829" y="470311"/>
                </a:lnTo>
                <a:lnTo>
                  <a:pt x="51603" y="473561"/>
                </a:lnTo>
                <a:lnTo>
                  <a:pt x="53452" y="474457"/>
                </a:lnTo>
                <a:lnTo>
                  <a:pt x="54685" y="473785"/>
                </a:lnTo>
                <a:lnTo>
                  <a:pt x="57150" y="4686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4"/>
          <p:cNvSpPr/>
          <p:nvPr/>
        </p:nvSpPr>
        <p:spPr>
          <a:xfrm>
            <a:off x="5703573" y="5475177"/>
            <a:ext cx="235029" cy="445346"/>
          </a:xfrm>
          <a:custGeom>
            <a:avLst/>
            <a:gdLst/>
            <a:ahLst/>
            <a:cxnLst/>
            <a:rect l="0" t="0" r="0" b="0"/>
            <a:pathLst>
              <a:path w="235029" h="445346">
                <a:moveTo>
                  <a:pt x="11427" y="22652"/>
                </a:moveTo>
                <a:lnTo>
                  <a:pt x="11427" y="34788"/>
                </a:lnTo>
                <a:lnTo>
                  <a:pt x="10156" y="39633"/>
                </a:lnTo>
                <a:lnTo>
                  <a:pt x="5359" y="48403"/>
                </a:lnTo>
                <a:lnTo>
                  <a:pt x="2380" y="59920"/>
                </a:lnTo>
                <a:lnTo>
                  <a:pt x="1585" y="66548"/>
                </a:lnTo>
                <a:lnTo>
                  <a:pt x="1056" y="74776"/>
                </a:lnTo>
                <a:lnTo>
                  <a:pt x="703" y="84072"/>
                </a:lnTo>
                <a:lnTo>
                  <a:pt x="206" y="111971"/>
                </a:lnTo>
                <a:lnTo>
                  <a:pt x="0" y="253531"/>
                </a:lnTo>
                <a:lnTo>
                  <a:pt x="1269" y="276901"/>
                </a:lnTo>
                <a:lnTo>
                  <a:pt x="3385" y="297562"/>
                </a:lnTo>
                <a:lnTo>
                  <a:pt x="6066" y="316415"/>
                </a:lnTo>
                <a:lnTo>
                  <a:pt x="9122" y="331524"/>
                </a:lnTo>
                <a:lnTo>
                  <a:pt x="12430" y="344137"/>
                </a:lnTo>
                <a:lnTo>
                  <a:pt x="15906" y="355086"/>
                </a:lnTo>
                <a:lnTo>
                  <a:pt x="19493" y="364925"/>
                </a:lnTo>
                <a:lnTo>
                  <a:pt x="23154" y="374024"/>
                </a:lnTo>
                <a:lnTo>
                  <a:pt x="26865" y="382630"/>
                </a:lnTo>
                <a:lnTo>
                  <a:pt x="34375" y="398966"/>
                </a:lnTo>
                <a:lnTo>
                  <a:pt x="38155" y="406878"/>
                </a:lnTo>
                <a:lnTo>
                  <a:pt x="41946" y="413422"/>
                </a:lnTo>
                <a:lnTo>
                  <a:pt x="45743" y="419056"/>
                </a:lnTo>
                <a:lnTo>
                  <a:pt x="49544" y="424081"/>
                </a:lnTo>
                <a:lnTo>
                  <a:pt x="53348" y="428702"/>
                </a:lnTo>
                <a:lnTo>
                  <a:pt x="57154" y="433052"/>
                </a:lnTo>
                <a:lnTo>
                  <a:pt x="60962" y="437222"/>
                </a:lnTo>
                <a:lnTo>
                  <a:pt x="64770" y="440002"/>
                </a:lnTo>
                <a:lnTo>
                  <a:pt x="68579" y="441856"/>
                </a:lnTo>
                <a:lnTo>
                  <a:pt x="72388" y="443091"/>
                </a:lnTo>
                <a:lnTo>
                  <a:pt x="77468" y="443915"/>
                </a:lnTo>
                <a:lnTo>
                  <a:pt x="83394" y="444464"/>
                </a:lnTo>
                <a:lnTo>
                  <a:pt x="95482" y="445074"/>
                </a:lnTo>
                <a:lnTo>
                  <a:pt x="105088" y="445345"/>
                </a:lnTo>
                <a:lnTo>
                  <a:pt x="109427" y="444148"/>
                </a:lnTo>
                <a:lnTo>
                  <a:pt x="113590" y="442079"/>
                </a:lnTo>
                <a:lnTo>
                  <a:pt x="117636" y="439430"/>
                </a:lnTo>
                <a:lnTo>
                  <a:pt x="122872" y="436394"/>
                </a:lnTo>
                <a:lnTo>
                  <a:pt x="135465" y="429635"/>
                </a:lnTo>
                <a:lnTo>
                  <a:pt x="141109" y="426054"/>
                </a:lnTo>
                <a:lnTo>
                  <a:pt x="146141" y="422397"/>
                </a:lnTo>
                <a:lnTo>
                  <a:pt x="150766" y="418689"/>
                </a:lnTo>
                <a:lnTo>
                  <a:pt x="155120" y="414947"/>
                </a:lnTo>
                <a:lnTo>
                  <a:pt x="159292" y="411182"/>
                </a:lnTo>
                <a:lnTo>
                  <a:pt x="163344" y="407402"/>
                </a:lnTo>
                <a:lnTo>
                  <a:pt x="181181" y="389946"/>
                </a:lnTo>
                <a:lnTo>
                  <a:pt x="185556" y="383085"/>
                </a:lnTo>
                <a:lnTo>
                  <a:pt x="188473" y="375971"/>
                </a:lnTo>
                <a:lnTo>
                  <a:pt x="190418" y="368688"/>
                </a:lnTo>
                <a:lnTo>
                  <a:pt x="194254" y="357483"/>
                </a:lnTo>
                <a:lnTo>
                  <a:pt x="215275" y="300647"/>
                </a:lnTo>
                <a:lnTo>
                  <a:pt x="219715" y="287992"/>
                </a:lnTo>
                <a:lnTo>
                  <a:pt x="222676" y="275746"/>
                </a:lnTo>
                <a:lnTo>
                  <a:pt x="224649" y="263771"/>
                </a:lnTo>
                <a:lnTo>
                  <a:pt x="225965" y="251978"/>
                </a:lnTo>
                <a:lnTo>
                  <a:pt x="226842" y="241576"/>
                </a:lnTo>
                <a:lnTo>
                  <a:pt x="227427" y="232102"/>
                </a:lnTo>
                <a:lnTo>
                  <a:pt x="227816" y="223246"/>
                </a:lnTo>
                <a:lnTo>
                  <a:pt x="229347" y="213531"/>
                </a:lnTo>
                <a:lnTo>
                  <a:pt x="231637" y="203245"/>
                </a:lnTo>
                <a:lnTo>
                  <a:pt x="234433" y="192577"/>
                </a:lnTo>
                <a:lnTo>
                  <a:pt x="235028" y="181656"/>
                </a:lnTo>
                <a:lnTo>
                  <a:pt x="234154" y="170565"/>
                </a:lnTo>
                <a:lnTo>
                  <a:pt x="232302" y="159361"/>
                </a:lnTo>
                <a:lnTo>
                  <a:pt x="231067" y="149351"/>
                </a:lnTo>
                <a:lnTo>
                  <a:pt x="230243" y="140138"/>
                </a:lnTo>
                <a:lnTo>
                  <a:pt x="229694" y="131456"/>
                </a:lnTo>
                <a:lnTo>
                  <a:pt x="229084" y="115037"/>
                </a:lnTo>
                <a:lnTo>
                  <a:pt x="228922" y="107102"/>
                </a:lnTo>
                <a:lnTo>
                  <a:pt x="227544" y="99272"/>
                </a:lnTo>
                <a:lnTo>
                  <a:pt x="225355" y="91512"/>
                </a:lnTo>
                <a:lnTo>
                  <a:pt x="222626" y="83799"/>
                </a:lnTo>
                <a:lnTo>
                  <a:pt x="218266" y="74847"/>
                </a:lnTo>
                <a:lnTo>
                  <a:pt x="212820" y="65069"/>
                </a:lnTo>
                <a:lnTo>
                  <a:pt x="206648" y="54740"/>
                </a:lnTo>
                <a:lnTo>
                  <a:pt x="201265" y="46584"/>
                </a:lnTo>
                <a:lnTo>
                  <a:pt x="196405" y="39877"/>
                </a:lnTo>
                <a:lnTo>
                  <a:pt x="191895" y="34135"/>
                </a:lnTo>
                <a:lnTo>
                  <a:pt x="187619" y="29038"/>
                </a:lnTo>
                <a:lnTo>
                  <a:pt x="183498" y="24369"/>
                </a:lnTo>
                <a:lnTo>
                  <a:pt x="179481" y="19987"/>
                </a:lnTo>
                <a:lnTo>
                  <a:pt x="174263" y="15796"/>
                </a:lnTo>
                <a:lnTo>
                  <a:pt x="168244" y="11731"/>
                </a:lnTo>
                <a:lnTo>
                  <a:pt x="161691" y="7752"/>
                </a:lnTo>
                <a:lnTo>
                  <a:pt x="156053" y="5098"/>
                </a:lnTo>
                <a:lnTo>
                  <a:pt x="151025" y="3330"/>
                </a:lnTo>
                <a:lnTo>
                  <a:pt x="146402" y="2151"/>
                </a:lnTo>
                <a:lnTo>
                  <a:pt x="140780" y="1365"/>
                </a:lnTo>
                <a:lnTo>
                  <a:pt x="134492" y="841"/>
                </a:lnTo>
                <a:lnTo>
                  <a:pt x="127760" y="491"/>
                </a:lnTo>
                <a:lnTo>
                  <a:pt x="113507" y="103"/>
                </a:lnTo>
                <a:lnTo>
                  <a:pt x="106150" y="0"/>
                </a:lnTo>
                <a:lnTo>
                  <a:pt x="99976" y="1201"/>
                </a:lnTo>
                <a:lnTo>
                  <a:pt x="94589" y="3271"/>
                </a:lnTo>
                <a:lnTo>
                  <a:pt x="89728" y="5922"/>
                </a:lnTo>
                <a:lnTo>
                  <a:pt x="83948" y="7689"/>
                </a:lnTo>
                <a:lnTo>
                  <a:pt x="77554" y="8866"/>
                </a:lnTo>
                <a:lnTo>
                  <a:pt x="70751" y="9652"/>
                </a:lnTo>
                <a:lnTo>
                  <a:pt x="64946" y="11445"/>
                </a:lnTo>
                <a:lnTo>
                  <a:pt x="59806" y="13911"/>
                </a:lnTo>
                <a:lnTo>
                  <a:pt x="45717" y="226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look at one variable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Mean</a:t>
            </a:r>
          </a:p>
          <a:p>
            <a:r>
              <a:rPr lang="en-US" dirty="0" smtClean="0"/>
              <a:t>Median</a:t>
            </a:r>
          </a:p>
          <a:p>
            <a:r>
              <a:rPr lang="en-US" dirty="0" smtClean="0"/>
              <a:t>Mode</a:t>
            </a:r>
          </a:p>
          <a:p>
            <a:r>
              <a:rPr lang="en-US" dirty="0" smtClean="0"/>
              <a:t>Range: spread or dispersion of data</a:t>
            </a:r>
            <a:endParaRPr lang="en-US" dirty="0"/>
          </a:p>
        </p:txBody>
      </p:sp>
      <p:sp>
        <p:nvSpPr>
          <p:cNvPr id="4" name="SMARTPenAnnotation225"/>
          <p:cNvSpPr/>
          <p:nvPr/>
        </p:nvSpPr>
        <p:spPr>
          <a:xfrm>
            <a:off x="4892240" y="3943350"/>
            <a:ext cx="376990" cy="274166"/>
          </a:xfrm>
          <a:custGeom>
            <a:avLst/>
            <a:gdLst/>
            <a:ahLst/>
            <a:cxnLst/>
            <a:rect l="0" t="0" r="0" b="0"/>
            <a:pathLst>
              <a:path w="376990" h="274166">
                <a:moveTo>
                  <a:pt x="136960" y="0"/>
                </a:moveTo>
                <a:lnTo>
                  <a:pt x="130892" y="0"/>
                </a:lnTo>
                <a:lnTo>
                  <a:pt x="129104" y="1270"/>
                </a:lnTo>
                <a:lnTo>
                  <a:pt x="127913" y="3386"/>
                </a:lnTo>
                <a:lnTo>
                  <a:pt x="126589" y="9125"/>
                </a:lnTo>
                <a:lnTo>
                  <a:pt x="126000" y="15909"/>
                </a:lnTo>
                <a:lnTo>
                  <a:pt x="124573" y="19496"/>
                </a:lnTo>
                <a:lnTo>
                  <a:pt x="119601" y="26868"/>
                </a:lnTo>
                <a:lnTo>
                  <a:pt x="116545" y="34378"/>
                </a:lnTo>
                <a:lnTo>
                  <a:pt x="115729" y="38158"/>
                </a:lnTo>
                <a:lnTo>
                  <a:pt x="111437" y="45746"/>
                </a:lnTo>
                <a:lnTo>
                  <a:pt x="108515" y="49547"/>
                </a:lnTo>
                <a:lnTo>
                  <a:pt x="105296" y="54621"/>
                </a:lnTo>
                <a:lnTo>
                  <a:pt x="101881" y="60544"/>
                </a:lnTo>
                <a:lnTo>
                  <a:pt x="98334" y="67032"/>
                </a:lnTo>
                <a:lnTo>
                  <a:pt x="95969" y="73898"/>
                </a:lnTo>
                <a:lnTo>
                  <a:pt x="94392" y="81015"/>
                </a:lnTo>
                <a:lnTo>
                  <a:pt x="93342" y="88300"/>
                </a:lnTo>
                <a:lnTo>
                  <a:pt x="90101" y="95696"/>
                </a:lnTo>
                <a:lnTo>
                  <a:pt x="85400" y="103168"/>
                </a:lnTo>
                <a:lnTo>
                  <a:pt x="79727" y="110688"/>
                </a:lnTo>
                <a:lnTo>
                  <a:pt x="74675" y="118242"/>
                </a:lnTo>
                <a:lnTo>
                  <a:pt x="70036" y="125818"/>
                </a:lnTo>
                <a:lnTo>
                  <a:pt x="65674" y="133408"/>
                </a:lnTo>
                <a:lnTo>
                  <a:pt x="62766" y="141009"/>
                </a:lnTo>
                <a:lnTo>
                  <a:pt x="60827" y="148616"/>
                </a:lnTo>
                <a:lnTo>
                  <a:pt x="59534" y="156227"/>
                </a:lnTo>
                <a:lnTo>
                  <a:pt x="56133" y="165111"/>
                </a:lnTo>
                <a:lnTo>
                  <a:pt x="51325" y="174844"/>
                </a:lnTo>
                <a:lnTo>
                  <a:pt x="45580" y="185142"/>
                </a:lnTo>
                <a:lnTo>
                  <a:pt x="40480" y="193278"/>
                </a:lnTo>
                <a:lnTo>
                  <a:pt x="35810" y="199972"/>
                </a:lnTo>
                <a:lnTo>
                  <a:pt x="31426" y="205704"/>
                </a:lnTo>
                <a:lnTo>
                  <a:pt x="27234" y="210796"/>
                </a:lnTo>
                <a:lnTo>
                  <a:pt x="23169" y="215460"/>
                </a:lnTo>
                <a:lnTo>
                  <a:pt x="19190" y="219840"/>
                </a:lnTo>
                <a:lnTo>
                  <a:pt x="15266" y="225300"/>
                </a:lnTo>
                <a:lnTo>
                  <a:pt x="11380" y="231480"/>
                </a:lnTo>
                <a:lnTo>
                  <a:pt x="2087" y="247513"/>
                </a:lnTo>
                <a:lnTo>
                  <a:pt x="816" y="253092"/>
                </a:lnTo>
                <a:lnTo>
                  <a:pt x="0" y="260954"/>
                </a:lnTo>
                <a:lnTo>
                  <a:pt x="3275" y="265416"/>
                </a:lnTo>
                <a:lnTo>
                  <a:pt x="5927" y="268384"/>
                </a:lnTo>
                <a:lnTo>
                  <a:pt x="8964" y="270362"/>
                </a:lnTo>
                <a:lnTo>
                  <a:pt x="20605" y="273798"/>
                </a:lnTo>
                <a:lnTo>
                  <a:pt x="28118" y="274165"/>
                </a:lnTo>
                <a:lnTo>
                  <a:pt x="31379" y="272946"/>
                </a:lnTo>
                <a:lnTo>
                  <a:pt x="42035" y="266434"/>
                </a:lnTo>
                <a:lnTo>
                  <a:pt x="49475" y="264465"/>
                </a:lnTo>
                <a:lnTo>
                  <a:pt x="60401" y="263590"/>
                </a:lnTo>
                <a:lnTo>
                  <a:pt x="66870" y="263356"/>
                </a:lnTo>
                <a:lnTo>
                  <a:pt x="74994" y="261930"/>
                </a:lnTo>
                <a:lnTo>
                  <a:pt x="84219" y="259710"/>
                </a:lnTo>
                <a:lnTo>
                  <a:pt x="94179" y="256960"/>
                </a:lnTo>
                <a:lnTo>
                  <a:pt x="103359" y="253856"/>
                </a:lnTo>
                <a:lnTo>
                  <a:pt x="112020" y="250518"/>
                </a:lnTo>
                <a:lnTo>
                  <a:pt x="120333" y="247021"/>
                </a:lnTo>
                <a:lnTo>
                  <a:pt x="130955" y="243421"/>
                </a:lnTo>
                <a:lnTo>
                  <a:pt x="143116" y="239750"/>
                </a:lnTo>
                <a:lnTo>
                  <a:pt x="156304" y="236034"/>
                </a:lnTo>
                <a:lnTo>
                  <a:pt x="166366" y="233555"/>
                </a:lnTo>
                <a:lnTo>
                  <a:pt x="174344" y="231904"/>
                </a:lnTo>
                <a:lnTo>
                  <a:pt x="180933" y="230802"/>
                </a:lnTo>
                <a:lnTo>
                  <a:pt x="187865" y="230068"/>
                </a:lnTo>
                <a:lnTo>
                  <a:pt x="195026" y="229579"/>
                </a:lnTo>
                <a:lnTo>
                  <a:pt x="202341" y="229252"/>
                </a:lnTo>
                <a:lnTo>
                  <a:pt x="212297" y="227764"/>
                </a:lnTo>
                <a:lnTo>
                  <a:pt x="224015" y="225503"/>
                </a:lnTo>
                <a:lnTo>
                  <a:pt x="236907" y="222725"/>
                </a:lnTo>
                <a:lnTo>
                  <a:pt x="248041" y="220873"/>
                </a:lnTo>
                <a:lnTo>
                  <a:pt x="258004" y="219639"/>
                </a:lnTo>
                <a:lnTo>
                  <a:pt x="267186" y="218816"/>
                </a:lnTo>
                <a:lnTo>
                  <a:pt x="274577" y="218267"/>
                </a:lnTo>
                <a:lnTo>
                  <a:pt x="286176" y="217658"/>
                </a:lnTo>
                <a:lnTo>
                  <a:pt x="295565" y="217386"/>
                </a:lnTo>
                <a:lnTo>
                  <a:pt x="299846" y="217314"/>
                </a:lnTo>
                <a:lnTo>
                  <a:pt x="303971" y="218536"/>
                </a:lnTo>
                <a:lnTo>
                  <a:pt x="311940" y="223280"/>
                </a:lnTo>
                <a:lnTo>
                  <a:pt x="319715" y="226235"/>
                </a:lnTo>
                <a:lnTo>
                  <a:pt x="329944" y="227549"/>
                </a:lnTo>
                <a:lnTo>
                  <a:pt x="338006" y="227899"/>
                </a:lnTo>
                <a:lnTo>
                  <a:pt x="357395" y="228392"/>
                </a:lnTo>
                <a:lnTo>
                  <a:pt x="376989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6"/>
          <p:cNvSpPr/>
          <p:nvPr/>
        </p:nvSpPr>
        <p:spPr>
          <a:xfrm>
            <a:off x="5197373" y="3989070"/>
            <a:ext cx="26092" cy="502920"/>
          </a:xfrm>
          <a:custGeom>
            <a:avLst/>
            <a:gdLst/>
            <a:ahLst/>
            <a:cxnLst/>
            <a:rect l="0" t="0" r="0" b="0"/>
            <a:pathLst>
              <a:path w="26092" h="502920">
                <a:moveTo>
                  <a:pt x="14706" y="0"/>
                </a:moveTo>
                <a:lnTo>
                  <a:pt x="2571" y="0"/>
                </a:lnTo>
                <a:lnTo>
                  <a:pt x="266" y="1269"/>
                </a:lnTo>
                <a:lnTo>
                  <a:pt x="0" y="3386"/>
                </a:lnTo>
                <a:lnTo>
                  <a:pt x="1092" y="6067"/>
                </a:lnTo>
                <a:lnTo>
                  <a:pt x="1820" y="9125"/>
                </a:lnTo>
                <a:lnTo>
                  <a:pt x="2629" y="15909"/>
                </a:lnTo>
                <a:lnTo>
                  <a:pt x="2989" y="26544"/>
                </a:lnTo>
                <a:lnTo>
                  <a:pt x="3220" y="60135"/>
                </a:lnTo>
                <a:lnTo>
                  <a:pt x="4509" y="73110"/>
                </a:lnTo>
                <a:lnTo>
                  <a:pt x="6638" y="88110"/>
                </a:lnTo>
                <a:lnTo>
                  <a:pt x="9328" y="104459"/>
                </a:lnTo>
                <a:lnTo>
                  <a:pt x="11121" y="117899"/>
                </a:lnTo>
                <a:lnTo>
                  <a:pt x="12316" y="129400"/>
                </a:lnTo>
                <a:lnTo>
                  <a:pt x="13113" y="139606"/>
                </a:lnTo>
                <a:lnTo>
                  <a:pt x="14914" y="152760"/>
                </a:lnTo>
                <a:lnTo>
                  <a:pt x="20302" y="184310"/>
                </a:lnTo>
                <a:lnTo>
                  <a:pt x="22247" y="199073"/>
                </a:lnTo>
                <a:lnTo>
                  <a:pt x="23543" y="212725"/>
                </a:lnTo>
                <a:lnTo>
                  <a:pt x="24408" y="225637"/>
                </a:lnTo>
                <a:lnTo>
                  <a:pt x="24984" y="238054"/>
                </a:lnTo>
                <a:lnTo>
                  <a:pt x="25624" y="262011"/>
                </a:lnTo>
                <a:lnTo>
                  <a:pt x="26091" y="404054"/>
                </a:lnTo>
                <a:lnTo>
                  <a:pt x="24836" y="415419"/>
                </a:lnTo>
                <a:lnTo>
                  <a:pt x="22730" y="424266"/>
                </a:lnTo>
                <a:lnTo>
                  <a:pt x="20055" y="431434"/>
                </a:lnTo>
                <a:lnTo>
                  <a:pt x="18272" y="438752"/>
                </a:lnTo>
                <a:lnTo>
                  <a:pt x="17084" y="446171"/>
                </a:lnTo>
                <a:lnTo>
                  <a:pt x="16292" y="453657"/>
                </a:lnTo>
                <a:lnTo>
                  <a:pt x="15763" y="459918"/>
                </a:lnTo>
                <a:lnTo>
                  <a:pt x="15176" y="470261"/>
                </a:lnTo>
                <a:lnTo>
                  <a:pt x="14915" y="482478"/>
                </a:lnTo>
                <a:lnTo>
                  <a:pt x="14706" y="5029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7"/>
          <p:cNvSpPr/>
          <p:nvPr/>
        </p:nvSpPr>
        <p:spPr>
          <a:xfrm>
            <a:off x="5429250" y="4000699"/>
            <a:ext cx="308549" cy="445524"/>
          </a:xfrm>
          <a:custGeom>
            <a:avLst/>
            <a:gdLst/>
            <a:ahLst/>
            <a:cxnLst/>
            <a:rect l="0" t="0" r="0" b="0"/>
            <a:pathLst>
              <a:path w="308549" h="445524">
                <a:moveTo>
                  <a:pt x="0" y="22660"/>
                </a:moveTo>
                <a:lnTo>
                  <a:pt x="6067" y="34796"/>
                </a:lnTo>
                <a:lnTo>
                  <a:pt x="9046" y="47527"/>
                </a:lnTo>
                <a:lnTo>
                  <a:pt x="10371" y="60382"/>
                </a:lnTo>
                <a:lnTo>
                  <a:pt x="10959" y="70329"/>
                </a:lnTo>
                <a:lnTo>
                  <a:pt x="14607" y="82370"/>
                </a:lnTo>
                <a:lnTo>
                  <a:pt x="17358" y="89137"/>
                </a:lnTo>
                <a:lnTo>
                  <a:pt x="17922" y="96188"/>
                </a:lnTo>
                <a:lnTo>
                  <a:pt x="17028" y="103429"/>
                </a:lnTo>
                <a:lnTo>
                  <a:pt x="15162" y="110796"/>
                </a:lnTo>
                <a:lnTo>
                  <a:pt x="13918" y="119518"/>
                </a:lnTo>
                <a:lnTo>
                  <a:pt x="13089" y="129142"/>
                </a:lnTo>
                <a:lnTo>
                  <a:pt x="12535" y="139368"/>
                </a:lnTo>
                <a:lnTo>
                  <a:pt x="11921" y="181210"/>
                </a:lnTo>
                <a:lnTo>
                  <a:pt x="11757" y="208370"/>
                </a:lnTo>
                <a:lnTo>
                  <a:pt x="12918" y="229017"/>
                </a:lnTo>
                <a:lnTo>
                  <a:pt x="14962" y="245322"/>
                </a:lnTo>
                <a:lnTo>
                  <a:pt x="17595" y="258731"/>
                </a:lnTo>
                <a:lnTo>
                  <a:pt x="19349" y="270211"/>
                </a:lnTo>
                <a:lnTo>
                  <a:pt x="20520" y="280404"/>
                </a:lnTo>
                <a:lnTo>
                  <a:pt x="21299" y="289740"/>
                </a:lnTo>
                <a:lnTo>
                  <a:pt x="21819" y="298503"/>
                </a:lnTo>
                <a:lnTo>
                  <a:pt x="22397" y="315014"/>
                </a:lnTo>
                <a:lnTo>
                  <a:pt x="23822" y="324243"/>
                </a:lnTo>
                <a:lnTo>
                  <a:pt x="26041" y="334205"/>
                </a:lnTo>
                <a:lnTo>
                  <a:pt x="28790" y="344657"/>
                </a:lnTo>
                <a:lnTo>
                  <a:pt x="31893" y="354165"/>
                </a:lnTo>
                <a:lnTo>
                  <a:pt x="35232" y="363043"/>
                </a:lnTo>
                <a:lnTo>
                  <a:pt x="38728" y="371503"/>
                </a:lnTo>
                <a:lnTo>
                  <a:pt x="45999" y="384288"/>
                </a:lnTo>
                <a:lnTo>
                  <a:pt x="49715" y="389476"/>
                </a:lnTo>
                <a:lnTo>
                  <a:pt x="53845" y="402013"/>
                </a:lnTo>
                <a:lnTo>
                  <a:pt x="54947" y="408912"/>
                </a:lnTo>
                <a:lnTo>
                  <a:pt x="59557" y="419964"/>
                </a:lnTo>
                <a:lnTo>
                  <a:pt x="62565" y="424690"/>
                </a:lnTo>
                <a:lnTo>
                  <a:pt x="65840" y="427840"/>
                </a:lnTo>
                <a:lnTo>
                  <a:pt x="69293" y="429940"/>
                </a:lnTo>
                <a:lnTo>
                  <a:pt x="72865" y="431340"/>
                </a:lnTo>
                <a:lnTo>
                  <a:pt x="80221" y="436282"/>
                </a:lnTo>
                <a:lnTo>
                  <a:pt x="83961" y="439379"/>
                </a:lnTo>
                <a:lnTo>
                  <a:pt x="88994" y="441443"/>
                </a:lnTo>
                <a:lnTo>
                  <a:pt x="94889" y="442818"/>
                </a:lnTo>
                <a:lnTo>
                  <a:pt x="101359" y="443736"/>
                </a:lnTo>
                <a:lnTo>
                  <a:pt x="106943" y="444347"/>
                </a:lnTo>
                <a:lnTo>
                  <a:pt x="116533" y="445027"/>
                </a:lnTo>
                <a:lnTo>
                  <a:pt x="125029" y="445329"/>
                </a:lnTo>
                <a:lnTo>
                  <a:pt x="140339" y="445499"/>
                </a:lnTo>
                <a:lnTo>
                  <a:pt x="146899" y="445523"/>
                </a:lnTo>
                <a:lnTo>
                  <a:pt x="152543" y="444269"/>
                </a:lnTo>
                <a:lnTo>
                  <a:pt x="157575" y="442162"/>
                </a:lnTo>
                <a:lnTo>
                  <a:pt x="166553" y="436436"/>
                </a:lnTo>
                <a:lnTo>
                  <a:pt x="174776" y="429657"/>
                </a:lnTo>
                <a:lnTo>
                  <a:pt x="182665" y="419025"/>
                </a:lnTo>
                <a:lnTo>
                  <a:pt x="186547" y="412633"/>
                </a:lnTo>
                <a:lnTo>
                  <a:pt x="195484" y="402022"/>
                </a:lnTo>
                <a:lnTo>
                  <a:pt x="207793" y="388598"/>
                </a:lnTo>
                <a:lnTo>
                  <a:pt x="222348" y="373299"/>
                </a:lnTo>
                <a:lnTo>
                  <a:pt x="234592" y="356750"/>
                </a:lnTo>
                <a:lnTo>
                  <a:pt x="245295" y="339367"/>
                </a:lnTo>
                <a:lnTo>
                  <a:pt x="269106" y="294722"/>
                </a:lnTo>
                <a:lnTo>
                  <a:pt x="274654" y="284045"/>
                </a:lnTo>
                <a:lnTo>
                  <a:pt x="279622" y="270577"/>
                </a:lnTo>
                <a:lnTo>
                  <a:pt x="284205" y="255248"/>
                </a:lnTo>
                <a:lnTo>
                  <a:pt x="288530" y="238679"/>
                </a:lnTo>
                <a:lnTo>
                  <a:pt x="292683" y="225093"/>
                </a:lnTo>
                <a:lnTo>
                  <a:pt x="296722" y="213496"/>
                </a:lnTo>
                <a:lnTo>
                  <a:pt x="300684" y="203224"/>
                </a:lnTo>
                <a:lnTo>
                  <a:pt x="303326" y="193836"/>
                </a:lnTo>
                <a:lnTo>
                  <a:pt x="305087" y="185037"/>
                </a:lnTo>
                <a:lnTo>
                  <a:pt x="306261" y="176632"/>
                </a:lnTo>
                <a:lnTo>
                  <a:pt x="307044" y="168488"/>
                </a:lnTo>
                <a:lnTo>
                  <a:pt x="307566" y="160519"/>
                </a:lnTo>
                <a:lnTo>
                  <a:pt x="307914" y="152666"/>
                </a:lnTo>
                <a:lnTo>
                  <a:pt x="308300" y="137168"/>
                </a:lnTo>
                <a:lnTo>
                  <a:pt x="308548" y="106522"/>
                </a:lnTo>
                <a:lnTo>
                  <a:pt x="307299" y="100158"/>
                </a:lnTo>
                <a:lnTo>
                  <a:pt x="302524" y="89700"/>
                </a:lnTo>
                <a:lnTo>
                  <a:pt x="296168" y="80819"/>
                </a:lnTo>
                <a:lnTo>
                  <a:pt x="289110" y="71369"/>
                </a:lnTo>
                <a:lnTo>
                  <a:pt x="281740" y="58702"/>
                </a:lnTo>
                <a:lnTo>
                  <a:pt x="274231" y="47993"/>
                </a:lnTo>
                <a:lnTo>
                  <a:pt x="266660" y="38999"/>
                </a:lnTo>
                <a:lnTo>
                  <a:pt x="259062" y="30769"/>
                </a:lnTo>
                <a:lnTo>
                  <a:pt x="253988" y="26796"/>
                </a:lnTo>
                <a:lnTo>
                  <a:pt x="248065" y="22877"/>
                </a:lnTo>
                <a:lnTo>
                  <a:pt x="241577" y="18995"/>
                </a:lnTo>
                <a:lnTo>
                  <a:pt x="233441" y="15137"/>
                </a:lnTo>
                <a:lnTo>
                  <a:pt x="224207" y="11295"/>
                </a:lnTo>
                <a:lnTo>
                  <a:pt x="214241" y="7464"/>
                </a:lnTo>
                <a:lnTo>
                  <a:pt x="205058" y="4909"/>
                </a:lnTo>
                <a:lnTo>
                  <a:pt x="196395" y="3206"/>
                </a:lnTo>
                <a:lnTo>
                  <a:pt x="188080" y="2071"/>
                </a:lnTo>
                <a:lnTo>
                  <a:pt x="178727" y="1314"/>
                </a:lnTo>
                <a:lnTo>
                  <a:pt x="168681" y="809"/>
                </a:lnTo>
                <a:lnTo>
                  <a:pt x="143112" y="99"/>
                </a:lnTo>
                <a:lnTo>
                  <a:pt x="137318" y="0"/>
                </a:lnTo>
                <a:lnTo>
                  <a:pt x="129645" y="1204"/>
                </a:lnTo>
                <a:lnTo>
                  <a:pt x="120720" y="3275"/>
                </a:lnTo>
                <a:lnTo>
                  <a:pt x="110960" y="5927"/>
                </a:lnTo>
                <a:lnTo>
                  <a:pt x="103183" y="8965"/>
                </a:lnTo>
                <a:lnTo>
                  <a:pt x="96728" y="12260"/>
                </a:lnTo>
                <a:lnTo>
                  <a:pt x="80009" y="226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8"/>
          <p:cNvSpPr/>
          <p:nvPr/>
        </p:nvSpPr>
        <p:spPr>
          <a:xfrm>
            <a:off x="5977890" y="4154287"/>
            <a:ext cx="377190" cy="62871"/>
          </a:xfrm>
          <a:custGeom>
            <a:avLst/>
            <a:gdLst/>
            <a:ahLst/>
            <a:cxnLst/>
            <a:rect l="0" t="0" r="0" b="0"/>
            <a:pathLst>
              <a:path w="377190" h="62871">
                <a:moveTo>
                  <a:pt x="0" y="40522"/>
                </a:moveTo>
                <a:lnTo>
                  <a:pt x="0" y="46591"/>
                </a:lnTo>
                <a:lnTo>
                  <a:pt x="1270" y="48378"/>
                </a:lnTo>
                <a:lnTo>
                  <a:pt x="3387" y="49569"/>
                </a:lnTo>
                <a:lnTo>
                  <a:pt x="6068" y="50364"/>
                </a:lnTo>
                <a:lnTo>
                  <a:pt x="9125" y="52163"/>
                </a:lnTo>
                <a:lnTo>
                  <a:pt x="12433" y="54633"/>
                </a:lnTo>
                <a:lnTo>
                  <a:pt x="15908" y="57550"/>
                </a:lnTo>
                <a:lnTo>
                  <a:pt x="19495" y="59494"/>
                </a:lnTo>
                <a:lnTo>
                  <a:pt x="23157" y="60790"/>
                </a:lnTo>
                <a:lnTo>
                  <a:pt x="34377" y="62614"/>
                </a:lnTo>
                <a:lnTo>
                  <a:pt x="38159" y="62870"/>
                </a:lnTo>
                <a:lnTo>
                  <a:pt x="43218" y="61771"/>
                </a:lnTo>
                <a:lnTo>
                  <a:pt x="49132" y="59768"/>
                </a:lnTo>
                <a:lnTo>
                  <a:pt x="55615" y="57163"/>
                </a:lnTo>
                <a:lnTo>
                  <a:pt x="65016" y="54156"/>
                </a:lnTo>
                <a:lnTo>
                  <a:pt x="76364" y="50881"/>
                </a:lnTo>
                <a:lnTo>
                  <a:pt x="89009" y="47429"/>
                </a:lnTo>
                <a:lnTo>
                  <a:pt x="103789" y="43856"/>
                </a:lnTo>
                <a:lnTo>
                  <a:pt x="137145" y="36501"/>
                </a:lnTo>
                <a:lnTo>
                  <a:pt x="151120" y="32762"/>
                </a:lnTo>
                <a:lnTo>
                  <a:pt x="162977" y="28999"/>
                </a:lnTo>
                <a:lnTo>
                  <a:pt x="173421" y="25220"/>
                </a:lnTo>
                <a:lnTo>
                  <a:pt x="182923" y="22701"/>
                </a:lnTo>
                <a:lnTo>
                  <a:pt x="191799" y="21021"/>
                </a:lnTo>
                <a:lnTo>
                  <a:pt x="200255" y="19902"/>
                </a:lnTo>
                <a:lnTo>
                  <a:pt x="209704" y="17885"/>
                </a:lnTo>
                <a:lnTo>
                  <a:pt x="219812" y="15271"/>
                </a:lnTo>
                <a:lnTo>
                  <a:pt x="230362" y="12258"/>
                </a:lnTo>
                <a:lnTo>
                  <a:pt x="242474" y="10250"/>
                </a:lnTo>
                <a:lnTo>
                  <a:pt x="255629" y="8911"/>
                </a:lnTo>
                <a:lnTo>
                  <a:pt x="269479" y="8018"/>
                </a:lnTo>
                <a:lnTo>
                  <a:pt x="283792" y="6152"/>
                </a:lnTo>
                <a:lnTo>
                  <a:pt x="298415" y="3639"/>
                </a:lnTo>
                <a:lnTo>
                  <a:pt x="313243" y="694"/>
                </a:lnTo>
                <a:lnTo>
                  <a:pt x="324398" y="0"/>
                </a:lnTo>
                <a:lnTo>
                  <a:pt x="333105" y="808"/>
                </a:lnTo>
                <a:lnTo>
                  <a:pt x="377189" y="62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9"/>
          <p:cNvSpPr/>
          <p:nvPr/>
        </p:nvSpPr>
        <p:spPr>
          <a:xfrm>
            <a:off x="6551203" y="3931924"/>
            <a:ext cx="295367" cy="560066"/>
          </a:xfrm>
          <a:custGeom>
            <a:avLst/>
            <a:gdLst/>
            <a:ahLst/>
            <a:cxnLst/>
            <a:rect l="0" t="0" r="0" b="0"/>
            <a:pathLst>
              <a:path w="295367" h="560066">
                <a:moveTo>
                  <a:pt x="272506" y="22855"/>
                </a:moveTo>
                <a:lnTo>
                  <a:pt x="256598" y="6947"/>
                </a:lnTo>
                <a:lnTo>
                  <a:pt x="253011" y="4629"/>
                </a:lnTo>
                <a:lnTo>
                  <a:pt x="245638" y="2055"/>
                </a:lnTo>
                <a:lnTo>
                  <a:pt x="238129" y="911"/>
                </a:lnTo>
                <a:lnTo>
                  <a:pt x="230557" y="402"/>
                </a:lnTo>
                <a:lnTo>
                  <a:pt x="222959" y="177"/>
                </a:lnTo>
                <a:lnTo>
                  <a:pt x="202653" y="31"/>
                </a:lnTo>
                <a:lnTo>
                  <a:pt x="143254" y="0"/>
                </a:lnTo>
                <a:lnTo>
                  <a:pt x="135538" y="1269"/>
                </a:lnTo>
                <a:lnTo>
                  <a:pt x="129124" y="3384"/>
                </a:lnTo>
                <a:lnTo>
                  <a:pt x="123578" y="6065"/>
                </a:lnTo>
                <a:lnTo>
                  <a:pt x="118611" y="9121"/>
                </a:lnTo>
                <a:lnTo>
                  <a:pt x="109705" y="15905"/>
                </a:lnTo>
                <a:lnTo>
                  <a:pt x="104283" y="19492"/>
                </a:lnTo>
                <a:lnTo>
                  <a:pt x="98127" y="23153"/>
                </a:lnTo>
                <a:lnTo>
                  <a:pt x="91483" y="26864"/>
                </a:lnTo>
                <a:lnTo>
                  <a:pt x="85784" y="31878"/>
                </a:lnTo>
                <a:lnTo>
                  <a:pt x="80715" y="37760"/>
                </a:lnTo>
                <a:lnTo>
                  <a:pt x="76066" y="44222"/>
                </a:lnTo>
                <a:lnTo>
                  <a:pt x="69156" y="52340"/>
                </a:lnTo>
                <a:lnTo>
                  <a:pt x="60739" y="61562"/>
                </a:lnTo>
                <a:lnTo>
                  <a:pt x="51319" y="71520"/>
                </a:lnTo>
                <a:lnTo>
                  <a:pt x="43768" y="80698"/>
                </a:lnTo>
                <a:lnTo>
                  <a:pt x="37464" y="89357"/>
                </a:lnTo>
                <a:lnTo>
                  <a:pt x="31992" y="97670"/>
                </a:lnTo>
                <a:lnTo>
                  <a:pt x="27073" y="105752"/>
                </a:lnTo>
                <a:lnTo>
                  <a:pt x="18222" y="121505"/>
                </a:lnTo>
                <a:lnTo>
                  <a:pt x="13441" y="136973"/>
                </a:lnTo>
                <a:lnTo>
                  <a:pt x="12166" y="144654"/>
                </a:lnTo>
                <a:lnTo>
                  <a:pt x="10046" y="154854"/>
                </a:lnTo>
                <a:lnTo>
                  <a:pt x="4304" y="179735"/>
                </a:lnTo>
                <a:lnTo>
                  <a:pt x="2265" y="189672"/>
                </a:lnTo>
                <a:lnTo>
                  <a:pt x="0" y="204099"/>
                </a:lnTo>
                <a:lnTo>
                  <a:pt x="2379" y="218131"/>
                </a:lnTo>
                <a:lnTo>
                  <a:pt x="6399" y="231565"/>
                </a:lnTo>
                <a:lnTo>
                  <a:pt x="8187" y="241768"/>
                </a:lnTo>
                <a:lnTo>
                  <a:pt x="9933" y="246267"/>
                </a:lnTo>
                <a:lnTo>
                  <a:pt x="15261" y="254653"/>
                </a:lnTo>
                <a:lnTo>
                  <a:pt x="21862" y="262613"/>
                </a:lnTo>
                <a:lnTo>
                  <a:pt x="25400" y="266514"/>
                </a:lnTo>
                <a:lnTo>
                  <a:pt x="30299" y="270384"/>
                </a:lnTo>
                <a:lnTo>
                  <a:pt x="36104" y="274235"/>
                </a:lnTo>
                <a:lnTo>
                  <a:pt x="42516" y="278072"/>
                </a:lnTo>
                <a:lnTo>
                  <a:pt x="48059" y="279360"/>
                </a:lnTo>
                <a:lnTo>
                  <a:pt x="53025" y="278948"/>
                </a:lnTo>
                <a:lnTo>
                  <a:pt x="82255" y="269163"/>
                </a:lnTo>
                <a:lnTo>
                  <a:pt x="91062" y="263261"/>
                </a:lnTo>
                <a:lnTo>
                  <a:pt x="99473" y="255515"/>
                </a:lnTo>
                <a:lnTo>
                  <a:pt x="107621" y="246542"/>
                </a:lnTo>
                <a:lnTo>
                  <a:pt x="123448" y="229799"/>
                </a:lnTo>
                <a:lnTo>
                  <a:pt x="131224" y="221777"/>
                </a:lnTo>
                <a:lnTo>
                  <a:pt x="141489" y="208810"/>
                </a:lnTo>
                <a:lnTo>
                  <a:pt x="153411" y="192545"/>
                </a:lnTo>
                <a:lnTo>
                  <a:pt x="166440" y="174082"/>
                </a:lnTo>
                <a:lnTo>
                  <a:pt x="177666" y="156693"/>
                </a:lnTo>
                <a:lnTo>
                  <a:pt x="187689" y="140021"/>
                </a:lnTo>
                <a:lnTo>
                  <a:pt x="196911" y="123826"/>
                </a:lnTo>
                <a:lnTo>
                  <a:pt x="203060" y="111759"/>
                </a:lnTo>
                <a:lnTo>
                  <a:pt x="209892" y="94965"/>
                </a:lnTo>
                <a:lnTo>
                  <a:pt x="216314" y="79881"/>
                </a:lnTo>
                <a:lnTo>
                  <a:pt x="224718" y="61636"/>
                </a:lnTo>
                <a:lnTo>
                  <a:pt x="232241" y="52409"/>
                </a:lnTo>
                <a:lnTo>
                  <a:pt x="234233" y="48907"/>
                </a:lnTo>
                <a:lnTo>
                  <a:pt x="237692" y="36462"/>
                </a:lnTo>
                <a:lnTo>
                  <a:pt x="239136" y="37006"/>
                </a:lnTo>
                <a:lnTo>
                  <a:pt x="248011" y="44318"/>
                </a:lnTo>
                <a:lnTo>
                  <a:pt x="252307" y="58641"/>
                </a:lnTo>
                <a:lnTo>
                  <a:pt x="255231" y="69572"/>
                </a:lnTo>
                <a:lnTo>
                  <a:pt x="257179" y="79400"/>
                </a:lnTo>
                <a:lnTo>
                  <a:pt x="258479" y="88492"/>
                </a:lnTo>
                <a:lnTo>
                  <a:pt x="261192" y="105367"/>
                </a:lnTo>
                <a:lnTo>
                  <a:pt x="266631" y="121334"/>
                </a:lnTo>
                <a:lnTo>
                  <a:pt x="268590" y="130418"/>
                </a:lnTo>
                <a:lnTo>
                  <a:pt x="269895" y="140284"/>
                </a:lnTo>
                <a:lnTo>
                  <a:pt x="270766" y="150671"/>
                </a:lnTo>
                <a:lnTo>
                  <a:pt x="271346" y="161406"/>
                </a:lnTo>
                <a:lnTo>
                  <a:pt x="271991" y="183493"/>
                </a:lnTo>
                <a:lnTo>
                  <a:pt x="272405" y="246498"/>
                </a:lnTo>
                <a:lnTo>
                  <a:pt x="272461" y="336459"/>
                </a:lnTo>
                <a:lnTo>
                  <a:pt x="273746" y="377974"/>
                </a:lnTo>
                <a:lnTo>
                  <a:pt x="275874" y="414542"/>
                </a:lnTo>
                <a:lnTo>
                  <a:pt x="281547" y="488160"/>
                </a:lnTo>
                <a:lnTo>
                  <a:pt x="282344" y="500699"/>
                </a:lnTo>
                <a:lnTo>
                  <a:pt x="283228" y="524790"/>
                </a:lnTo>
                <a:lnTo>
                  <a:pt x="283464" y="536548"/>
                </a:lnTo>
                <a:lnTo>
                  <a:pt x="284892" y="544388"/>
                </a:lnTo>
                <a:lnTo>
                  <a:pt x="287113" y="549614"/>
                </a:lnTo>
                <a:lnTo>
                  <a:pt x="295366" y="5600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0"/>
          <p:cNvSpPr/>
          <p:nvPr/>
        </p:nvSpPr>
        <p:spPr>
          <a:xfrm>
            <a:off x="7018562" y="3931920"/>
            <a:ext cx="250421" cy="457141"/>
          </a:xfrm>
          <a:custGeom>
            <a:avLst/>
            <a:gdLst/>
            <a:ahLst/>
            <a:cxnLst/>
            <a:rect l="0" t="0" r="0" b="0"/>
            <a:pathLst>
              <a:path w="250421" h="457141">
                <a:moveTo>
                  <a:pt x="170907" y="11430"/>
                </a:moveTo>
                <a:lnTo>
                  <a:pt x="141384" y="11430"/>
                </a:lnTo>
                <a:lnTo>
                  <a:pt x="138525" y="12700"/>
                </a:lnTo>
                <a:lnTo>
                  <a:pt x="131962" y="17497"/>
                </a:lnTo>
                <a:lnTo>
                  <a:pt x="127164" y="21825"/>
                </a:lnTo>
                <a:lnTo>
                  <a:pt x="115059" y="33406"/>
                </a:lnTo>
                <a:lnTo>
                  <a:pt x="100032" y="48139"/>
                </a:lnTo>
                <a:lnTo>
                  <a:pt x="94447" y="52413"/>
                </a:lnTo>
                <a:lnTo>
                  <a:pt x="88184" y="56531"/>
                </a:lnTo>
                <a:lnTo>
                  <a:pt x="81468" y="60547"/>
                </a:lnTo>
                <a:lnTo>
                  <a:pt x="75722" y="65765"/>
                </a:lnTo>
                <a:lnTo>
                  <a:pt x="70620" y="71783"/>
                </a:lnTo>
                <a:lnTo>
                  <a:pt x="65949" y="78335"/>
                </a:lnTo>
                <a:lnTo>
                  <a:pt x="61566" y="85243"/>
                </a:lnTo>
                <a:lnTo>
                  <a:pt x="57373" y="92389"/>
                </a:lnTo>
                <a:lnTo>
                  <a:pt x="53307" y="99692"/>
                </a:lnTo>
                <a:lnTo>
                  <a:pt x="48057" y="107101"/>
                </a:lnTo>
                <a:lnTo>
                  <a:pt x="42018" y="114581"/>
                </a:lnTo>
                <a:lnTo>
                  <a:pt x="35451" y="122107"/>
                </a:lnTo>
                <a:lnTo>
                  <a:pt x="29803" y="129665"/>
                </a:lnTo>
                <a:lnTo>
                  <a:pt x="24768" y="137243"/>
                </a:lnTo>
                <a:lnTo>
                  <a:pt x="17057" y="151166"/>
                </a:lnTo>
                <a:lnTo>
                  <a:pt x="13629" y="161588"/>
                </a:lnTo>
                <a:lnTo>
                  <a:pt x="8719" y="170453"/>
                </a:lnTo>
                <a:lnTo>
                  <a:pt x="5632" y="174596"/>
                </a:lnTo>
                <a:lnTo>
                  <a:pt x="3574" y="179897"/>
                </a:lnTo>
                <a:lnTo>
                  <a:pt x="1287" y="192560"/>
                </a:lnTo>
                <a:lnTo>
                  <a:pt x="271" y="203269"/>
                </a:lnTo>
                <a:lnTo>
                  <a:pt x="0" y="207902"/>
                </a:lnTo>
                <a:lnTo>
                  <a:pt x="1089" y="212261"/>
                </a:lnTo>
                <a:lnTo>
                  <a:pt x="5686" y="220492"/>
                </a:lnTo>
                <a:lnTo>
                  <a:pt x="9960" y="224464"/>
                </a:lnTo>
                <a:lnTo>
                  <a:pt x="15348" y="228383"/>
                </a:lnTo>
                <a:lnTo>
                  <a:pt x="21481" y="232265"/>
                </a:lnTo>
                <a:lnTo>
                  <a:pt x="74410" y="264601"/>
                </a:lnTo>
                <a:lnTo>
                  <a:pt x="100081" y="281007"/>
                </a:lnTo>
                <a:lnTo>
                  <a:pt x="109719" y="287668"/>
                </a:lnTo>
                <a:lnTo>
                  <a:pt x="117415" y="293378"/>
                </a:lnTo>
                <a:lnTo>
                  <a:pt x="123816" y="298455"/>
                </a:lnTo>
                <a:lnTo>
                  <a:pt x="130624" y="303110"/>
                </a:lnTo>
                <a:lnTo>
                  <a:pt x="137701" y="307483"/>
                </a:lnTo>
                <a:lnTo>
                  <a:pt x="144961" y="311669"/>
                </a:lnTo>
                <a:lnTo>
                  <a:pt x="151070" y="315729"/>
                </a:lnTo>
                <a:lnTo>
                  <a:pt x="156412" y="319706"/>
                </a:lnTo>
                <a:lnTo>
                  <a:pt x="161244" y="323627"/>
                </a:lnTo>
                <a:lnTo>
                  <a:pt x="165735" y="328781"/>
                </a:lnTo>
                <a:lnTo>
                  <a:pt x="169999" y="334757"/>
                </a:lnTo>
                <a:lnTo>
                  <a:pt x="174112" y="341281"/>
                </a:lnTo>
                <a:lnTo>
                  <a:pt x="178124" y="346900"/>
                </a:lnTo>
                <a:lnTo>
                  <a:pt x="182069" y="351917"/>
                </a:lnTo>
                <a:lnTo>
                  <a:pt x="189838" y="360877"/>
                </a:lnTo>
                <a:lnTo>
                  <a:pt x="197524" y="369093"/>
                </a:lnTo>
                <a:lnTo>
                  <a:pt x="200081" y="373062"/>
                </a:lnTo>
                <a:lnTo>
                  <a:pt x="202924" y="380858"/>
                </a:lnTo>
                <a:lnTo>
                  <a:pt x="204525" y="392388"/>
                </a:lnTo>
                <a:lnTo>
                  <a:pt x="204898" y="403418"/>
                </a:lnTo>
                <a:lnTo>
                  <a:pt x="204998" y="409915"/>
                </a:lnTo>
                <a:lnTo>
                  <a:pt x="203794" y="415516"/>
                </a:lnTo>
                <a:lnTo>
                  <a:pt x="197303" y="429468"/>
                </a:lnTo>
                <a:lnTo>
                  <a:pt x="195339" y="437678"/>
                </a:lnTo>
                <a:lnTo>
                  <a:pt x="191080" y="445560"/>
                </a:lnTo>
                <a:lnTo>
                  <a:pt x="188166" y="449440"/>
                </a:lnTo>
                <a:lnTo>
                  <a:pt x="184953" y="452026"/>
                </a:lnTo>
                <a:lnTo>
                  <a:pt x="181541" y="453751"/>
                </a:lnTo>
                <a:lnTo>
                  <a:pt x="173008" y="456518"/>
                </a:lnTo>
                <a:lnTo>
                  <a:pt x="165462" y="456998"/>
                </a:lnTo>
                <a:lnTo>
                  <a:pt x="155183" y="457140"/>
                </a:lnTo>
                <a:lnTo>
                  <a:pt x="150264" y="455890"/>
                </a:lnTo>
                <a:lnTo>
                  <a:pt x="144445" y="453786"/>
                </a:lnTo>
                <a:lnTo>
                  <a:pt x="128992" y="447353"/>
                </a:lnTo>
                <a:lnTo>
                  <a:pt x="123491" y="443086"/>
                </a:lnTo>
                <a:lnTo>
                  <a:pt x="120247" y="440171"/>
                </a:lnTo>
                <a:lnTo>
                  <a:pt x="118083" y="436957"/>
                </a:lnTo>
                <a:lnTo>
                  <a:pt x="113770" y="426366"/>
                </a:lnTo>
                <a:lnTo>
                  <a:pt x="106282" y="415185"/>
                </a:lnTo>
                <a:lnTo>
                  <a:pt x="102229" y="402558"/>
                </a:lnTo>
                <a:lnTo>
                  <a:pt x="96781" y="390158"/>
                </a:lnTo>
                <a:lnTo>
                  <a:pt x="96090" y="382025"/>
                </a:lnTo>
                <a:lnTo>
                  <a:pt x="96899" y="372793"/>
                </a:lnTo>
                <a:lnTo>
                  <a:pt x="98708" y="362829"/>
                </a:lnTo>
                <a:lnTo>
                  <a:pt x="99915" y="353645"/>
                </a:lnTo>
                <a:lnTo>
                  <a:pt x="100719" y="344984"/>
                </a:lnTo>
                <a:lnTo>
                  <a:pt x="101255" y="336669"/>
                </a:lnTo>
                <a:lnTo>
                  <a:pt x="101851" y="320657"/>
                </a:lnTo>
                <a:lnTo>
                  <a:pt x="102009" y="312831"/>
                </a:lnTo>
                <a:lnTo>
                  <a:pt x="103386" y="305074"/>
                </a:lnTo>
                <a:lnTo>
                  <a:pt x="105573" y="297362"/>
                </a:lnTo>
                <a:lnTo>
                  <a:pt x="108301" y="289681"/>
                </a:lnTo>
                <a:lnTo>
                  <a:pt x="111390" y="282021"/>
                </a:lnTo>
                <a:lnTo>
                  <a:pt x="114719" y="274374"/>
                </a:lnTo>
                <a:lnTo>
                  <a:pt x="121805" y="259104"/>
                </a:lnTo>
                <a:lnTo>
                  <a:pt x="129188" y="243850"/>
                </a:lnTo>
                <a:lnTo>
                  <a:pt x="153635" y="201511"/>
                </a:lnTo>
                <a:lnTo>
                  <a:pt x="170823" y="172440"/>
                </a:lnTo>
                <a:lnTo>
                  <a:pt x="196693" y="126593"/>
                </a:lnTo>
                <a:lnTo>
                  <a:pt x="222151" y="78996"/>
                </a:lnTo>
                <a:lnTo>
                  <a:pt x="227930" y="67904"/>
                </a:lnTo>
                <a:lnTo>
                  <a:pt x="231782" y="59239"/>
                </a:lnTo>
                <a:lnTo>
                  <a:pt x="236064" y="46225"/>
                </a:lnTo>
                <a:lnTo>
                  <a:pt x="238473" y="37826"/>
                </a:lnTo>
                <a:lnTo>
                  <a:pt x="245255" y="29269"/>
                </a:lnTo>
                <a:lnTo>
                  <a:pt x="247143" y="25863"/>
                </a:lnTo>
                <a:lnTo>
                  <a:pt x="249240" y="18691"/>
                </a:lnTo>
                <a:lnTo>
                  <a:pt x="250420" y="7513"/>
                </a:lnTo>
                <a:lnTo>
                  <a:pt x="249316" y="5009"/>
                </a:lnTo>
                <a:lnTo>
                  <a:pt x="247310" y="3339"/>
                </a:lnTo>
                <a:lnTo>
                  <a:pt x="2394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1"/>
          <p:cNvSpPr/>
          <p:nvPr/>
        </p:nvSpPr>
        <p:spPr>
          <a:xfrm>
            <a:off x="5715000" y="4732019"/>
            <a:ext cx="285593" cy="365747"/>
          </a:xfrm>
          <a:custGeom>
            <a:avLst/>
            <a:gdLst/>
            <a:ahLst/>
            <a:cxnLst/>
            <a:rect l="0" t="0" r="0" b="0"/>
            <a:pathLst>
              <a:path w="285593" h="365747">
                <a:moveTo>
                  <a:pt x="274320" y="0"/>
                </a:moveTo>
                <a:lnTo>
                  <a:pt x="262184" y="6068"/>
                </a:lnTo>
                <a:lnTo>
                  <a:pt x="257339" y="7856"/>
                </a:lnTo>
                <a:lnTo>
                  <a:pt x="248569" y="9841"/>
                </a:lnTo>
                <a:lnTo>
                  <a:pt x="240438" y="10724"/>
                </a:lnTo>
                <a:lnTo>
                  <a:pt x="236492" y="10960"/>
                </a:lnTo>
                <a:lnTo>
                  <a:pt x="232592" y="12387"/>
                </a:lnTo>
                <a:lnTo>
                  <a:pt x="224870" y="17359"/>
                </a:lnTo>
                <a:lnTo>
                  <a:pt x="217205" y="20415"/>
                </a:lnTo>
                <a:lnTo>
                  <a:pt x="209565" y="21774"/>
                </a:lnTo>
                <a:lnTo>
                  <a:pt x="201937" y="22378"/>
                </a:lnTo>
                <a:lnTo>
                  <a:pt x="198124" y="23808"/>
                </a:lnTo>
                <a:lnTo>
                  <a:pt x="190502" y="28785"/>
                </a:lnTo>
                <a:lnTo>
                  <a:pt x="182880" y="31844"/>
                </a:lnTo>
                <a:lnTo>
                  <a:pt x="173990" y="34473"/>
                </a:lnTo>
                <a:lnTo>
                  <a:pt x="168063" y="36952"/>
                </a:lnTo>
                <a:lnTo>
                  <a:pt x="161572" y="39875"/>
                </a:lnTo>
                <a:lnTo>
                  <a:pt x="154704" y="44363"/>
                </a:lnTo>
                <a:lnTo>
                  <a:pt x="147586" y="49896"/>
                </a:lnTo>
                <a:lnTo>
                  <a:pt x="140301" y="56124"/>
                </a:lnTo>
                <a:lnTo>
                  <a:pt x="132903" y="61546"/>
                </a:lnTo>
                <a:lnTo>
                  <a:pt x="125432" y="66431"/>
                </a:lnTo>
                <a:lnTo>
                  <a:pt x="117911" y="70957"/>
                </a:lnTo>
                <a:lnTo>
                  <a:pt x="110357" y="76515"/>
                </a:lnTo>
                <a:lnTo>
                  <a:pt x="102782" y="82760"/>
                </a:lnTo>
                <a:lnTo>
                  <a:pt x="88860" y="95203"/>
                </a:lnTo>
                <a:lnTo>
                  <a:pt x="78440" y="104966"/>
                </a:lnTo>
                <a:lnTo>
                  <a:pt x="75153" y="109347"/>
                </a:lnTo>
                <a:lnTo>
                  <a:pt x="71501" y="117602"/>
                </a:lnTo>
                <a:lnTo>
                  <a:pt x="69257" y="120311"/>
                </a:lnTo>
                <a:lnTo>
                  <a:pt x="66492" y="122118"/>
                </a:lnTo>
                <a:lnTo>
                  <a:pt x="63377" y="123322"/>
                </a:lnTo>
                <a:lnTo>
                  <a:pt x="61302" y="125395"/>
                </a:lnTo>
                <a:lnTo>
                  <a:pt x="59918" y="128047"/>
                </a:lnTo>
                <a:lnTo>
                  <a:pt x="58380" y="134380"/>
                </a:lnTo>
                <a:lnTo>
                  <a:pt x="57393" y="145407"/>
                </a:lnTo>
                <a:lnTo>
                  <a:pt x="57312" y="146468"/>
                </a:lnTo>
                <a:lnTo>
                  <a:pt x="60608" y="151034"/>
                </a:lnTo>
                <a:lnTo>
                  <a:pt x="67005" y="158246"/>
                </a:lnTo>
                <a:lnTo>
                  <a:pt x="68800" y="158837"/>
                </a:lnTo>
                <a:lnTo>
                  <a:pt x="77394" y="159670"/>
                </a:lnTo>
                <a:lnTo>
                  <a:pt x="84351" y="159864"/>
                </a:lnTo>
                <a:lnTo>
                  <a:pt x="152734" y="160014"/>
                </a:lnTo>
                <a:lnTo>
                  <a:pt x="216577" y="160019"/>
                </a:lnTo>
                <a:lnTo>
                  <a:pt x="225664" y="161290"/>
                </a:lnTo>
                <a:lnTo>
                  <a:pt x="232993" y="163406"/>
                </a:lnTo>
                <a:lnTo>
                  <a:pt x="239148" y="166088"/>
                </a:lnTo>
                <a:lnTo>
                  <a:pt x="244522" y="169145"/>
                </a:lnTo>
                <a:lnTo>
                  <a:pt x="249375" y="172454"/>
                </a:lnTo>
                <a:lnTo>
                  <a:pt x="253880" y="175929"/>
                </a:lnTo>
                <a:lnTo>
                  <a:pt x="262272" y="179791"/>
                </a:lnTo>
                <a:lnTo>
                  <a:pt x="266288" y="180821"/>
                </a:lnTo>
                <a:lnTo>
                  <a:pt x="268965" y="182777"/>
                </a:lnTo>
                <a:lnTo>
                  <a:pt x="270750" y="185352"/>
                </a:lnTo>
                <a:lnTo>
                  <a:pt x="271940" y="188338"/>
                </a:lnTo>
                <a:lnTo>
                  <a:pt x="279682" y="198609"/>
                </a:lnTo>
                <a:lnTo>
                  <a:pt x="281705" y="202256"/>
                </a:lnTo>
                <a:lnTo>
                  <a:pt x="283952" y="209695"/>
                </a:lnTo>
                <a:lnTo>
                  <a:pt x="285217" y="221024"/>
                </a:lnTo>
                <a:lnTo>
                  <a:pt x="285513" y="232006"/>
                </a:lnTo>
                <a:lnTo>
                  <a:pt x="285592" y="238491"/>
                </a:lnTo>
                <a:lnTo>
                  <a:pt x="284374" y="246624"/>
                </a:lnTo>
                <a:lnTo>
                  <a:pt x="282293" y="255856"/>
                </a:lnTo>
                <a:lnTo>
                  <a:pt x="279636" y="265821"/>
                </a:lnTo>
                <a:lnTo>
                  <a:pt x="276593" y="273734"/>
                </a:lnTo>
                <a:lnTo>
                  <a:pt x="273295" y="280280"/>
                </a:lnTo>
                <a:lnTo>
                  <a:pt x="266244" y="290939"/>
                </a:lnTo>
                <a:lnTo>
                  <a:pt x="258877" y="299910"/>
                </a:lnTo>
                <a:lnTo>
                  <a:pt x="255135" y="305350"/>
                </a:lnTo>
                <a:lnTo>
                  <a:pt x="251369" y="311517"/>
                </a:lnTo>
                <a:lnTo>
                  <a:pt x="247590" y="318168"/>
                </a:lnTo>
                <a:lnTo>
                  <a:pt x="240003" y="328945"/>
                </a:lnTo>
                <a:lnTo>
                  <a:pt x="232397" y="337968"/>
                </a:lnTo>
                <a:lnTo>
                  <a:pt x="224784" y="346212"/>
                </a:lnTo>
                <a:lnTo>
                  <a:pt x="219706" y="348918"/>
                </a:lnTo>
                <a:lnTo>
                  <a:pt x="213780" y="350722"/>
                </a:lnTo>
                <a:lnTo>
                  <a:pt x="207290" y="351925"/>
                </a:lnTo>
                <a:lnTo>
                  <a:pt x="201693" y="353996"/>
                </a:lnTo>
                <a:lnTo>
                  <a:pt x="196692" y="356648"/>
                </a:lnTo>
                <a:lnTo>
                  <a:pt x="192087" y="359685"/>
                </a:lnTo>
                <a:lnTo>
                  <a:pt x="185208" y="361710"/>
                </a:lnTo>
                <a:lnTo>
                  <a:pt x="176812" y="363061"/>
                </a:lnTo>
                <a:lnTo>
                  <a:pt x="167405" y="363961"/>
                </a:lnTo>
                <a:lnTo>
                  <a:pt x="158593" y="364560"/>
                </a:lnTo>
                <a:lnTo>
                  <a:pt x="150179" y="364960"/>
                </a:lnTo>
                <a:lnTo>
                  <a:pt x="134056" y="365405"/>
                </a:lnTo>
                <a:lnTo>
                  <a:pt x="88326" y="365746"/>
                </a:lnTo>
                <a:lnTo>
                  <a:pt x="84284" y="364481"/>
                </a:lnTo>
                <a:lnTo>
                  <a:pt x="76406" y="359689"/>
                </a:lnTo>
                <a:lnTo>
                  <a:pt x="68671" y="356712"/>
                </a:lnTo>
                <a:lnTo>
                  <a:pt x="64831" y="355918"/>
                </a:lnTo>
                <a:lnTo>
                  <a:pt x="57177" y="351649"/>
                </a:lnTo>
                <a:lnTo>
                  <a:pt x="53358" y="348733"/>
                </a:lnTo>
                <a:lnTo>
                  <a:pt x="45727" y="345493"/>
                </a:lnTo>
                <a:lnTo>
                  <a:pt x="38103" y="344052"/>
                </a:lnTo>
                <a:lnTo>
                  <a:pt x="30481" y="343413"/>
                </a:lnTo>
                <a:lnTo>
                  <a:pt x="26671" y="341972"/>
                </a:lnTo>
                <a:lnTo>
                  <a:pt x="22860" y="339741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2"/>
          <p:cNvSpPr/>
          <p:nvPr/>
        </p:nvSpPr>
        <p:spPr>
          <a:xfrm>
            <a:off x="5217287" y="4720589"/>
            <a:ext cx="349123" cy="342901"/>
          </a:xfrm>
          <a:custGeom>
            <a:avLst/>
            <a:gdLst/>
            <a:ahLst/>
            <a:cxnLst/>
            <a:rect l="0" t="0" r="0" b="0"/>
            <a:pathLst>
              <a:path w="349123" h="342901">
                <a:moveTo>
                  <a:pt x="349122" y="0"/>
                </a:moveTo>
                <a:lnTo>
                  <a:pt x="343055" y="6069"/>
                </a:lnTo>
                <a:lnTo>
                  <a:pt x="341267" y="9126"/>
                </a:lnTo>
                <a:lnTo>
                  <a:pt x="339281" y="15909"/>
                </a:lnTo>
                <a:lnTo>
                  <a:pt x="331625" y="26544"/>
                </a:lnTo>
                <a:lnTo>
                  <a:pt x="321026" y="37198"/>
                </a:lnTo>
                <a:lnTo>
                  <a:pt x="312082" y="41933"/>
                </a:lnTo>
                <a:lnTo>
                  <a:pt x="309189" y="44465"/>
                </a:lnTo>
                <a:lnTo>
                  <a:pt x="307260" y="47424"/>
                </a:lnTo>
                <a:lnTo>
                  <a:pt x="305974" y="50666"/>
                </a:lnTo>
                <a:lnTo>
                  <a:pt x="298097" y="61297"/>
                </a:lnTo>
                <a:lnTo>
                  <a:pt x="294785" y="63725"/>
                </a:lnTo>
                <a:lnTo>
                  <a:pt x="284057" y="68412"/>
                </a:lnTo>
                <a:lnTo>
                  <a:pt x="276601" y="74009"/>
                </a:lnTo>
                <a:lnTo>
                  <a:pt x="271565" y="78549"/>
                </a:lnTo>
                <a:lnTo>
                  <a:pt x="259196" y="90368"/>
                </a:lnTo>
                <a:lnTo>
                  <a:pt x="168086" y="181038"/>
                </a:lnTo>
                <a:lnTo>
                  <a:pt x="137005" y="208731"/>
                </a:lnTo>
                <a:lnTo>
                  <a:pt x="89846" y="250230"/>
                </a:lnTo>
                <a:lnTo>
                  <a:pt x="73869" y="264883"/>
                </a:lnTo>
                <a:lnTo>
                  <a:pt x="62534" y="275630"/>
                </a:lnTo>
                <a:lnTo>
                  <a:pt x="56463" y="280273"/>
                </a:lnTo>
                <a:lnTo>
                  <a:pt x="49876" y="284639"/>
                </a:lnTo>
                <a:lnTo>
                  <a:pt x="42945" y="288819"/>
                </a:lnTo>
                <a:lnTo>
                  <a:pt x="37054" y="292877"/>
                </a:lnTo>
                <a:lnTo>
                  <a:pt x="27122" y="300771"/>
                </a:lnTo>
                <a:lnTo>
                  <a:pt x="18253" y="308332"/>
                </a:lnTo>
                <a:lnTo>
                  <a:pt x="8058" y="318248"/>
                </a:lnTo>
                <a:lnTo>
                  <a:pt x="6176" y="318845"/>
                </a:lnTo>
                <a:lnTo>
                  <a:pt x="0" y="319686"/>
                </a:lnTo>
                <a:lnTo>
                  <a:pt x="2610" y="319883"/>
                </a:lnTo>
                <a:lnTo>
                  <a:pt x="3814" y="321205"/>
                </a:lnTo>
                <a:lnTo>
                  <a:pt x="4617" y="323357"/>
                </a:lnTo>
                <a:lnTo>
                  <a:pt x="5152" y="326062"/>
                </a:lnTo>
                <a:lnTo>
                  <a:pt x="6779" y="327865"/>
                </a:lnTo>
                <a:lnTo>
                  <a:pt x="9134" y="329066"/>
                </a:lnTo>
                <a:lnTo>
                  <a:pt x="15136" y="330402"/>
                </a:lnTo>
                <a:lnTo>
                  <a:pt x="22037" y="330996"/>
                </a:lnTo>
                <a:lnTo>
                  <a:pt x="25656" y="329884"/>
                </a:lnTo>
                <a:lnTo>
                  <a:pt x="33063" y="325262"/>
                </a:lnTo>
                <a:lnTo>
                  <a:pt x="40588" y="322361"/>
                </a:lnTo>
                <a:lnTo>
                  <a:pt x="48166" y="321072"/>
                </a:lnTo>
                <a:lnTo>
                  <a:pt x="55767" y="320499"/>
                </a:lnTo>
                <a:lnTo>
                  <a:pt x="63379" y="320244"/>
                </a:lnTo>
                <a:lnTo>
                  <a:pt x="78191" y="320101"/>
                </a:lnTo>
                <a:lnTo>
                  <a:pt x="154906" y="320044"/>
                </a:lnTo>
                <a:lnTo>
                  <a:pt x="173925" y="321313"/>
                </a:lnTo>
                <a:lnTo>
                  <a:pt x="190414" y="323429"/>
                </a:lnTo>
                <a:lnTo>
                  <a:pt x="205217" y="326109"/>
                </a:lnTo>
                <a:lnTo>
                  <a:pt x="218895" y="327897"/>
                </a:lnTo>
                <a:lnTo>
                  <a:pt x="231824" y="329088"/>
                </a:lnTo>
                <a:lnTo>
                  <a:pt x="244254" y="329882"/>
                </a:lnTo>
                <a:lnTo>
                  <a:pt x="253810" y="331682"/>
                </a:lnTo>
                <a:lnTo>
                  <a:pt x="261451" y="334151"/>
                </a:lnTo>
                <a:lnTo>
                  <a:pt x="267815" y="337067"/>
                </a:lnTo>
                <a:lnTo>
                  <a:pt x="278272" y="340308"/>
                </a:lnTo>
                <a:lnTo>
                  <a:pt x="291972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3"/>
          <p:cNvSpPr/>
          <p:nvPr/>
        </p:nvSpPr>
        <p:spPr>
          <a:xfrm>
            <a:off x="5120640" y="5143644"/>
            <a:ext cx="354331" cy="33536"/>
          </a:xfrm>
          <a:custGeom>
            <a:avLst/>
            <a:gdLst/>
            <a:ahLst/>
            <a:cxnLst/>
            <a:rect l="0" t="0" r="0" b="0"/>
            <a:pathLst>
              <a:path w="354331" h="33536">
                <a:moveTo>
                  <a:pt x="0" y="11285"/>
                </a:moveTo>
                <a:lnTo>
                  <a:pt x="12135" y="17353"/>
                </a:lnTo>
                <a:lnTo>
                  <a:pt x="15710" y="20411"/>
                </a:lnTo>
                <a:lnTo>
                  <a:pt x="18093" y="23719"/>
                </a:lnTo>
                <a:lnTo>
                  <a:pt x="19682" y="27195"/>
                </a:lnTo>
                <a:lnTo>
                  <a:pt x="23281" y="29511"/>
                </a:lnTo>
                <a:lnTo>
                  <a:pt x="28220" y="31056"/>
                </a:lnTo>
                <a:lnTo>
                  <a:pt x="34053" y="32086"/>
                </a:lnTo>
                <a:lnTo>
                  <a:pt x="39212" y="32772"/>
                </a:lnTo>
                <a:lnTo>
                  <a:pt x="48331" y="33535"/>
                </a:lnTo>
                <a:lnTo>
                  <a:pt x="56350" y="32469"/>
                </a:lnTo>
                <a:lnTo>
                  <a:pt x="66777" y="30488"/>
                </a:lnTo>
                <a:lnTo>
                  <a:pt x="78808" y="27897"/>
                </a:lnTo>
                <a:lnTo>
                  <a:pt x="90638" y="24900"/>
                </a:lnTo>
                <a:lnTo>
                  <a:pt x="102335" y="21632"/>
                </a:lnTo>
                <a:lnTo>
                  <a:pt x="113944" y="18183"/>
                </a:lnTo>
                <a:lnTo>
                  <a:pt x="124222" y="15884"/>
                </a:lnTo>
                <a:lnTo>
                  <a:pt x="133615" y="14351"/>
                </a:lnTo>
                <a:lnTo>
                  <a:pt x="142417" y="13329"/>
                </a:lnTo>
                <a:lnTo>
                  <a:pt x="150824" y="12648"/>
                </a:lnTo>
                <a:lnTo>
                  <a:pt x="158969" y="12194"/>
                </a:lnTo>
                <a:lnTo>
                  <a:pt x="166939" y="11891"/>
                </a:lnTo>
                <a:lnTo>
                  <a:pt x="174792" y="10419"/>
                </a:lnTo>
                <a:lnTo>
                  <a:pt x="182568" y="8168"/>
                </a:lnTo>
                <a:lnTo>
                  <a:pt x="190292" y="5397"/>
                </a:lnTo>
                <a:lnTo>
                  <a:pt x="197981" y="3550"/>
                </a:lnTo>
                <a:lnTo>
                  <a:pt x="205648" y="2319"/>
                </a:lnTo>
                <a:lnTo>
                  <a:pt x="213298" y="1498"/>
                </a:lnTo>
                <a:lnTo>
                  <a:pt x="223479" y="950"/>
                </a:lnTo>
                <a:lnTo>
                  <a:pt x="248337" y="342"/>
                </a:lnTo>
                <a:lnTo>
                  <a:pt x="284825" y="0"/>
                </a:lnTo>
                <a:lnTo>
                  <a:pt x="295293" y="1222"/>
                </a:lnTo>
                <a:lnTo>
                  <a:pt x="304812" y="3306"/>
                </a:lnTo>
                <a:lnTo>
                  <a:pt x="313698" y="5966"/>
                </a:lnTo>
                <a:lnTo>
                  <a:pt x="320892" y="7739"/>
                </a:lnTo>
                <a:lnTo>
                  <a:pt x="326958" y="8922"/>
                </a:lnTo>
                <a:lnTo>
                  <a:pt x="332271" y="9710"/>
                </a:lnTo>
                <a:lnTo>
                  <a:pt x="337085" y="11505"/>
                </a:lnTo>
                <a:lnTo>
                  <a:pt x="341563" y="13972"/>
                </a:lnTo>
                <a:lnTo>
                  <a:pt x="354330" y="227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4"/>
          <p:cNvSpPr/>
          <p:nvPr/>
        </p:nvSpPr>
        <p:spPr>
          <a:xfrm>
            <a:off x="4423563" y="4880609"/>
            <a:ext cx="262738" cy="171391"/>
          </a:xfrm>
          <a:custGeom>
            <a:avLst/>
            <a:gdLst/>
            <a:ahLst/>
            <a:cxnLst/>
            <a:rect l="0" t="0" r="0" b="0"/>
            <a:pathLst>
              <a:path w="262738" h="171391">
                <a:moveTo>
                  <a:pt x="68427" y="0"/>
                </a:moveTo>
                <a:lnTo>
                  <a:pt x="56291" y="6068"/>
                </a:lnTo>
                <a:lnTo>
                  <a:pt x="52716" y="9126"/>
                </a:lnTo>
                <a:lnTo>
                  <a:pt x="50333" y="12434"/>
                </a:lnTo>
                <a:lnTo>
                  <a:pt x="48744" y="15909"/>
                </a:lnTo>
                <a:lnTo>
                  <a:pt x="47685" y="19496"/>
                </a:lnTo>
                <a:lnTo>
                  <a:pt x="46979" y="23158"/>
                </a:lnTo>
                <a:lnTo>
                  <a:pt x="46508" y="26868"/>
                </a:lnTo>
                <a:lnTo>
                  <a:pt x="44924" y="31883"/>
                </a:lnTo>
                <a:lnTo>
                  <a:pt x="42598" y="37765"/>
                </a:lnTo>
                <a:lnTo>
                  <a:pt x="39778" y="44227"/>
                </a:lnTo>
                <a:lnTo>
                  <a:pt x="37898" y="49805"/>
                </a:lnTo>
                <a:lnTo>
                  <a:pt x="36644" y="54794"/>
                </a:lnTo>
                <a:lnTo>
                  <a:pt x="35808" y="59389"/>
                </a:lnTo>
                <a:lnTo>
                  <a:pt x="35251" y="63723"/>
                </a:lnTo>
                <a:lnTo>
                  <a:pt x="34879" y="67882"/>
                </a:lnTo>
                <a:lnTo>
                  <a:pt x="34632" y="71925"/>
                </a:lnTo>
                <a:lnTo>
                  <a:pt x="33197" y="77160"/>
                </a:lnTo>
                <a:lnTo>
                  <a:pt x="30970" y="83190"/>
                </a:lnTo>
                <a:lnTo>
                  <a:pt x="28216" y="89750"/>
                </a:lnTo>
                <a:lnTo>
                  <a:pt x="26379" y="95394"/>
                </a:lnTo>
                <a:lnTo>
                  <a:pt x="25155" y="100426"/>
                </a:lnTo>
                <a:lnTo>
                  <a:pt x="24339" y="105051"/>
                </a:lnTo>
                <a:lnTo>
                  <a:pt x="22525" y="110674"/>
                </a:lnTo>
                <a:lnTo>
                  <a:pt x="20045" y="116963"/>
                </a:lnTo>
                <a:lnTo>
                  <a:pt x="17122" y="123696"/>
                </a:lnTo>
                <a:lnTo>
                  <a:pt x="15174" y="129454"/>
                </a:lnTo>
                <a:lnTo>
                  <a:pt x="13875" y="134563"/>
                </a:lnTo>
                <a:lnTo>
                  <a:pt x="13009" y="139239"/>
                </a:lnTo>
                <a:lnTo>
                  <a:pt x="11162" y="143626"/>
                </a:lnTo>
                <a:lnTo>
                  <a:pt x="8660" y="147821"/>
                </a:lnTo>
                <a:lnTo>
                  <a:pt x="5722" y="151887"/>
                </a:lnTo>
                <a:lnTo>
                  <a:pt x="3764" y="155868"/>
                </a:lnTo>
                <a:lnTo>
                  <a:pt x="2458" y="159793"/>
                </a:lnTo>
                <a:lnTo>
                  <a:pt x="0" y="170768"/>
                </a:lnTo>
                <a:lnTo>
                  <a:pt x="7732" y="171316"/>
                </a:lnTo>
                <a:lnTo>
                  <a:pt x="9701" y="171390"/>
                </a:lnTo>
                <a:lnTo>
                  <a:pt x="17350" y="168037"/>
                </a:lnTo>
                <a:lnTo>
                  <a:pt x="22945" y="165365"/>
                </a:lnTo>
                <a:lnTo>
                  <a:pt x="30486" y="162313"/>
                </a:lnTo>
                <a:lnTo>
                  <a:pt x="49024" y="155536"/>
                </a:lnTo>
                <a:lnTo>
                  <a:pt x="60572" y="151951"/>
                </a:lnTo>
                <a:lnTo>
                  <a:pt x="86949" y="144581"/>
                </a:lnTo>
                <a:lnTo>
                  <a:pt x="98555" y="140837"/>
                </a:lnTo>
                <a:lnTo>
                  <a:pt x="108832" y="137072"/>
                </a:lnTo>
                <a:lnTo>
                  <a:pt x="118224" y="133291"/>
                </a:lnTo>
                <a:lnTo>
                  <a:pt x="125755" y="130771"/>
                </a:lnTo>
                <a:lnTo>
                  <a:pt x="132045" y="129091"/>
                </a:lnTo>
                <a:lnTo>
                  <a:pt x="137509" y="127971"/>
                </a:lnTo>
                <a:lnTo>
                  <a:pt x="143691" y="125954"/>
                </a:lnTo>
                <a:lnTo>
                  <a:pt x="150353" y="123340"/>
                </a:lnTo>
                <a:lnTo>
                  <a:pt x="157334" y="120326"/>
                </a:lnTo>
                <a:lnTo>
                  <a:pt x="163258" y="118318"/>
                </a:lnTo>
                <a:lnTo>
                  <a:pt x="168478" y="116978"/>
                </a:lnTo>
                <a:lnTo>
                  <a:pt x="173228" y="116086"/>
                </a:lnTo>
                <a:lnTo>
                  <a:pt x="178934" y="116761"/>
                </a:lnTo>
                <a:lnTo>
                  <a:pt x="185278" y="118481"/>
                </a:lnTo>
                <a:lnTo>
                  <a:pt x="192047" y="120897"/>
                </a:lnTo>
                <a:lnTo>
                  <a:pt x="197830" y="122508"/>
                </a:lnTo>
                <a:lnTo>
                  <a:pt x="202956" y="123582"/>
                </a:lnTo>
                <a:lnTo>
                  <a:pt x="207643" y="124299"/>
                </a:lnTo>
                <a:lnTo>
                  <a:pt x="212038" y="124776"/>
                </a:lnTo>
                <a:lnTo>
                  <a:pt x="216237" y="125094"/>
                </a:lnTo>
                <a:lnTo>
                  <a:pt x="224290" y="125447"/>
                </a:lnTo>
                <a:lnTo>
                  <a:pt x="232102" y="125605"/>
                </a:lnTo>
                <a:lnTo>
                  <a:pt x="235964" y="126917"/>
                </a:lnTo>
                <a:lnTo>
                  <a:pt x="243641" y="131761"/>
                </a:lnTo>
                <a:lnTo>
                  <a:pt x="249035" y="135561"/>
                </a:lnTo>
                <a:lnTo>
                  <a:pt x="253684" y="139836"/>
                </a:lnTo>
                <a:lnTo>
                  <a:pt x="262737" y="1485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5"/>
          <p:cNvSpPr/>
          <p:nvPr/>
        </p:nvSpPr>
        <p:spPr>
          <a:xfrm>
            <a:off x="4617761" y="4880609"/>
            <a:ext cx="22819" cy="400051"/>
          </a:xfrm>
          <a:custGeom>
            <a:avLst/>
            <a:gdLst/>
            <a:ahLst/>
            <a:cxnLst/>
            <a:rect l="0" t="0" r="0" b="0"/>
            <a:pathLst>
              <a:path w="22819" h="400051">
                <a:moveTo>
                  <a:pt x="11389" y="0"/>
                </a:moveTo>
                <a:lnTo>
                  <a:pt x="5321" y="6068"/>
                </a:lnTo>
                <a:lnTo>
                  <a:pt x="3533" y="9126"/>
                </a:lnTo>
                <a:lnTo>
                  <a:pt x="2342" y="12434"/>
                </a:lnTo>
                <a:lnTo>
                  <a:pt x="1547" y="15909"/>
                </a:lnTo>
                <a:lnTo>
                  <a:pt x="1018" y="19496"/>
                </a:lnTo>
                <a:lnTo>
                  <a:pt x="429" y="26868"/>
                </a:lnTo>
                <a:lnTo>
                  <a:pt x="168" y="37765"/>
                </a:lnTo>
                <a:lnTo>
                  <a:pt x="0" y="77593"/>
                </a:lnTo>
                <a:lnTo>
                  <a:pt x="1256" y="92368"/>
                </a:lnTo>
                <a:lnTo>
                  <a:pt x="3364" y="108569"/>
                </a:lnTo>
                <a:lnTo>
                  <a:pt x="6039" y="125719"/>
                </a:lnTo>
                <a:lnTo>
                  <a:pt x="7822" y="139693"/>
                </a:lnTo>
                <a:lnTo>
                  <a:pt x="9011" y="151549"/>
                </a:lnTo>
                <a:lnTo>
                  <a:pt x="9803" y="161993"/>
                </a:lnTo>
                <a:lnTo>
                  <a:pt x="9062" y="181655"/>
                </a:lnTo>
                <a:lnTo>
                  <a:pt x="4851" y="237369"/>
                </a:lnTo>
                <a:lnTo>
                  <a:pt x="4490" y="261116"/>
                </a:lnTo>
                <a:lnTo>
                  <a:pt x="5519" y="280758"/>
                </a:lnTo>
                <a:lnTo>
                  <a:pt x="8780" y="310201"/>
                </a:lnTo>
                <a:lnTo>
                  <a:pt x="9649" y="319831"/>
                </a:lnTo>
                <a:lnTo>
                  <a:pt x="10229" y="327521"/>
                </a:lnTo>
                <a:lnTo>
                  <a:pt x="10616" y="336457"/>
                </a:lnTo>
                <a:lnTo>
                  <a:pt x="11045" y="356547"/>
                </a:lnTo>
                <a:lnTo>
                  <a:pt x="12430" y="364698"/>
                </a:lnTo>
                <a:lnTo>
                  <a:pt x="14623" y="371402"/>
                </a:lnTo>
                <a:lnTo>
                  <a:pt x="17355" y="377142"/>
                </a:lnTo>
                <a:lnTo>
                  <a:pt x="19176" y="382238"/>
                </a:lnTo>
                <a:lnTo>
                  <a:pt x="20390" y="386905"/>
                </a:lnTo>
                <a:lnTo>
                  <a:pt x="22818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6"/>
          <p:cNvSpPr/>
          <p:nvPr/>
        </p:nvSpPr>
        <p:spPr>
          <a:xfrm>
            <a:off x="4766309" y="4846384"/>
            <a:ext cx="182822" cy="342630"/>
          </a:xfrm>
          <a:custGeom>
            <a:avLst/>
            <a:gdLst/>
            <a:ahLst/>
            <a:cxnLst/>
            <a:rect l="0" t="0" r="0" b="0"/>
            <a:pathLst>
              <a:path w="182822" h="342630">
                <a:moveTo>
                  <a:pt x="0" y="45655"/>
                </a:moveTo>
                <a:lnTo>
                  <a:pt x="0" y="63859"/>
                </a:lnTo>
                <a:lnTo>
                  <a:pt x="1270" y="75571"/>
                </a:lnTo>
                <a:lnTo>
                  <a:pt x="3387" y="89729"/>
                </a:lnTo>
                <a:lnTo>
                  <a:pt x="6069" y="105518"/>
                </a:lnTo>
                <a:lnTo>
                  <a:pt x="7856" y="130014"/>
                </a:lnTo>
                <a:lnTo>
                  <a:pt x="9047" y="160314"/>
                </a:lnTo>
                <a:lnTo>
                  <a:pt x="10960" y="254712"/>
                </a:lnTo>
                <a:lnTo>
                  <a:pt x="12386" y="267576"/>
                </a:lnTo>
                <a:lnTo>
                  <a:pt x="14608" y="278693"/>
                </a:lnTo>
                <a:lnTo>
                  <a:pt x="17359" y="288644"/>
                </a:lnTo>
                <a:lnTo>
                  <a:pt x="19193" y="296547"/>
                </a:lnTo>
                <a:lnTo>
                  <a:pt x="20415" y="303087"/>
                </a:lnTo>
                <a:lnTo>
                  <a:pt x="21230" y="308716"/>
                </a:lnTo>
                <a:lnTo>
                  <a:pt x="24314" y="313739"/>
                </a:lnTo>
                <a:lnTo>
                  <a:pt x="28909" y="318358"/>
                </a:lnTo>
                <a:lnTo>
                  <a:pt x="34513" y="322707"/>
                </a:lnTo>
                <a:lnTo>
                  <a:pt x="38249" y="326877"/>
                </a:lnTo>
                <a:lnTo>
                  <a:pt x="40739" y="330926"/>
                </a:lnTo>
                <a:lnTo>
                  <a:pt x="42400" y="334896"/>
                </a:lnTo>
                <a:lnTo>
                  <a:pt x="44777" y="337542"/>
                </a:lnTo>
                <a:lnTo>
                  <a:pt x="47631" y="339307"/>
                </a:lnTo>
                <a:lnTo>
                  <a:pt x="50805" y="340483"/>
                </a:lnTo>
                <a:lnTo>
                  <a:pt x="54190" y="341267"/>
                </a:lnTo>
                <a:lnTo>
                  <a:pt x="57717" y="341790"/>
                </a:lnTo>
                <a:lnTo>
                  <a:pt x="61338" y="342138"/>
                </a:lnTo>
                <a:lnTo>
                  <a:pt x="65022" y="342371"/>
                </a:lnTo>
                <a:lnTo>
                  <a:pt x="72502" y="342629"/>
                </a:lnTo>
                <a:lnTo>
                  <a:pt x="76275" y="341428"/>
                </a:lnTo>
                <a:lnTo>
                  <a:pt x="80060" y="339357"/>
                </a:lnTo>
                <a:lnTo>
                  <a:pt x="83854" y="336706"/>
                </a:lnTo>
                <a:lnTo>
                  <a:pt x="91463" y="327319"/>
                </a:lnTo>
                <a:lnTo>
                  <a:pt x="101615" y="313441"/>
                </a:lnTo>
                <a:lnTo>
                  <a:pt x="113464" y="296569"/>
                </a:lnTo>
                <a:lnTo>
                  <a:pt x="122633" y="282781"/>
                </a:lnTo>
                <a:lnTo>
                  <a:pt x="130015" y="271049"/>
                </a:lnTo>
                <a:lnTo>
                  <a:pt x="136207" y="260688"/>
                </a:lnTo>
                <a:lnTo>
                  <a:pt x="141605" y="249970"/>
                </a:lnTo>
                <a:lnTo>
                  <a:pt x="146474" y="239016"/>
                </a:lnTo>
                <a:lnTo>
                  <a:pt x="150989" y="227902"/>
                </a:lnTo>
                <a:lnTo>
                  <a:pt x="155270" y="217953"/>
                </a:lnTo>
                <a:lnTo>
                  <a:pt x="163412" y="200126"/>
                </a:lnTo>
                <a:lnTo>
                  <a:pt x="167362" y="190546"/>
                </a:lnTo>
                <a:lnTo>
                  <a:pt x="171265" y="180349"/>
                </a:lnTo>
                <a:lnTo>
                  <a:pt x="175137" y="169741"/>
                </a:lnTo>
                <a:lnTo>
                  <a:pt x="177718" y="160129"/>
                </a:lnTo>
                <a:lnTo>
                  <a:pt x="179439" y="151181"/>
                </a:lnTo>
                <a:lnTo>
                  <a:pt x="180586" y="142676"/>
                </a:lnTo>
                <a:lnTo>
                  <a:pt x="181351" y="134466"/>
                </a:lnTo>
                <a:lnTo>
                  <a:pt x="181861" y="126452"/>
                </a:lnTo>
                <a:lnTo>
                  <a:pt x="182427" y="110775"/>
                </a:lnTo>
                <a:lnTo>
                  <a:pt x="182746" y="86399"/>
                </a:lnTo>
                <a:lnTo>
                  <a:pt x="182821" y="66304"/>
                </a:lnTo>
                <a:lnTo>
                  <a:pt x="181571" y="56881"/>
                </a:lnTo>
                <a:lnTo>
                  <a:pt x="179467" y="48059"/>
                </a:lnTo>
                <a:lnTo>
                  <a:pt x="176795" y="39638"/>
                </a:lnTo>
                <a:lnTo>
                  <a:pt x="172474" y="32754"/>
                </a:lnTo>
                <a:lnTo>
                  <a:pt x="167053" y="26894"/>
                </a:lnTo>
                <a:lnTo>
                  <a:pt x="160898" y="21718"/>
                </a:lnTo>
                <a:lnTo>
                  <a:pt x="155526" y="16997"/>
                </a:lnTo>
                <a:lnTo>
                  <a:pt x="146170" y="8365"/>
                </a:lnTo>
                <a:lnTo>
                  <a:pt x="141897" y="5555"/>
                </a:lnTo>
                <a:lnTo>
                  <a:pt x="137778" y="3682"/>
                </a:lnTo>
                <a:lnTo>
                  <a:pt x="133762" y="2433"/>
                </a:lnTo>
                <a:lnTo>
                  <a:pt x="128545" y="1601"/>
                </a:lnTo>
                <a:lnTo>
                  <a:pt x="122527" y="1046"/>
                </a:lnTo>
                <a:lnTo>
                  <a:pt x="110337" y="429"/>
                </a:lnTo>
                <a:lnTo>
                  <a:pt x="100686" y="155"/>
                </a:lnTo>
                <a:lnTo>
                  <a:pt x="88112" y="0"/>
                </a:lnTo>
                <a:lnTo>
                  <a:pt x="82872" y="1249"/>
                </a:lnTo>
                <a:lnTo>
                  <a:pt x="76838" y="3351"/>
                </a:lnTo>
                <a:lnTo>
                  <a:pt x="70276" y="6022"/>
                </a:lnTo>
                <a:lnTo>
                  <a:pt x="64631" y="7804"/>
                </a:lnTo>
                <a:lnTo>
                  <a:pt x="59597" y="8991"/>
                </a:lnTo>
                <a:lnTo>
                  <a:pt x="54972" y="9782"/>
                </a:lnTo>
                <a:lnTo>
                  <a:pt x="50618" y="11580"/>
                </a:lnTo>
                <a:lnTo>
                  <a:pt x="46445" y="14048"/>
                </a:lnTo>
                <a:lnTo>
                  <a:pt x="34291" y="227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7"/>
          <p:cNvSpPr/>
          <p:nvPr/>
        </p:nvSpPr>
        <p:spPr>
          <a:xfrm>
            <a:off x="6320988" y="4720589"/>
            <a:ext cx="285553" cy="297181"/>
          </a:xfrm>
          <a:custGeom>
            <a:avLst/>
            <a:gdLst/>
            <a:ahLst/>
            <a:cxnLst/>
            <a:rect l="0" t="0" r="0" b="0"/>
            <a:pathLst>
              <a:path w="285553" h="297181">
                <a:moveTo>
                  <a:pt x="262692" y="0"/>
                </a:moveTo>
                <a:lnTo>
                  <a:pt x="256624" y="0"/>
                </a:lnTo>
                <a:lnTo>
                  <a:pt x="253567" y="1270"/>
                </a:lnTo>
                <a:lnTo>
                  <a:pt x="246783" y="6069"/>
                </a:lnTo>
                <a:lnTo>
                  <a:pt x="239534" y="12434"/>
                </a:lnTo>
                <a:lnTo>
                  <a:pt x="235824" y="15909"/>
                </a:lnTo>
                <a:lnTo>
                  <a:pt x="214767" y="33318"/>
                </a:lnTo>
                <a:lnTo>
                  <a:pt x="200262" y="45072"/>
                </a:lnTo>
                <a:lnTo>
                  <a:pt x="188052" y="55448"/>
                </a:lnTo>
                <a:lnTo>
                  <a:pt x="177372" y="64906"/>
                </a:lnTo>
                <a:lnTo>
                  <a:pt x="167712" y="73750"/>
                </a:lnTo>
                <a:lnTo>
                  <a:pt x="160002" y="82187"/>
                </a:lnTo>
                <a:lnTo>
                  <a:pt x="153591" y="90352"/>
                </a:lnTo>
                <a:lnTo>
                  <a:pt x="148048" y="98334"/>
                </a:lnTo>
                <a:lnTo>
                  <a:pt x="140543" y="107466"/>
                </a:lnTo>
                <a:lnTo>
                  <a:pt x="131729" y="117364"/>
                </a:lnTo>
                <a:lnTo>
                  <a:pt x="122043" y="127773"/>
                </a:lnTo>
                <a:lnTo>
                  <a:pt x="113046" y="135982"/>
                </a:lnTo>
                <a:lnTo>
                  <a:pt x="104508" y="142725"/>
                </a:lnTo>
                <a:lnTo>
                  <a:pt x="96276" y="148490"/>
                </a:lnTo>
                <a:lnTo>
                  <a:pt x="88248" y="154874"/>
                </a:lnTo>
                <a:lnTo>
                  <a:pt x="80356" y="161669"/>
                </a:lnTo>
                <a:lnTo>
                  <a:pt x="66083" y="174723"/>
                </a:lnTo>
                <a:lnTo>
                  <a:pt x="50909" y="189212"/>
                </a:lnTo>
                <a:lnTo>
                  <a:pt x="18913" y="220930"/>
                </a:lnTo>
                <a:lnTo>
                  <a:pt x="15083" y="223487"/>
                </a:lnTo>
                <a:lnTo>
                  <a:pt x="7440" y="226328"/>
                </a:lnTo>
                <a:lnTo>
                  <a:pt x="2065" y="227927"/>
                </a:lnTo>
                <a:lnTo>
                  <a:pt x="1310" y="229422"/>
                </a:lnTo>
                <a:lnTo>
                  <a:pt x="0" y="238383"/>
                </a:lnTo>
                <a:lnTo>
                  <a:pt x="3276" y="242685"/>
                </a:lnTo>
                <a:lnTo>
                  <a:pt x="5928" y="245610"/>
                </a:lnTo>
                <a:lnTo>
                  <a:pt x="10236" y="247560"/>
                </a:lnTo>
                <a:lnTo>
                  <a:pt x="15648" y="248860"/>
                </a:lnTo>
                <a:lnTo>
                  <a:pt x="21796" y="249727"/>
                </a:lnTo>
                <a:lnTo>
                  <a:pt x="27165" y="250305"/>
                </a:lnTo>
                <a:lnTo>
                  <a:pt x="32013" y="250690"/>
                </a:lnTo>
                <a:lnTo>
                  <a:pt x="36516" y="250947"/>
                </a:lnTo>
                <a:lnTo>
                  <a:pt x="155279" y="251416"/>
                </a:lnTo>
                <a:lnTo>
                  <a:pt x="166953" y="252700"/>
                </a:lnTo>
                <a:lnTo>
                  <a:pt x="177275" y="254827"/>
                </a:lnTo>
                <a:lnTo>
                  <a:pt x="186698" y="257515"/>
                </a:lnTo>
                <a:lnTo>
                  <a:pt x="195519" y="259307"/>
                </a:lnTo>
                <a:lnTo>
                  <a:pt x="203940" y="260501"/>
                </a:lnTo>
                <a:lnTo>
                  <a:pt x="212093" y="261297"/>
                </a:lnTo>
                <a:lnTo>
                  <a:pt x="220070" y="263099"/>
                </a:lnTo>
                <a:lnTo>
                  <a:pt x="227927" y="265569"/>
                </a:lnTo>
                <a:lnTo>
                  <a:pt x="235705" y="268487"/>
                </a:lnTo>
                <a:lnTo>
                  <a:pt x="242161" y="270431"/>
                </a:lnTo>
                <a:lnTo>
                  <a:pt x="247735" y="271727"/>
                </a:lnTo>
                <a:lnTo>
                  <a:pt x="252720" y="272592"/>
                </a:lnTo>
                <a:lnTo>
                  <a:pt x="257314" y="274438"/>
                </a:lnTo>
                <a:lnTo>
                  <a:pt x="265805" y="279876"/>
                </a:lnTo>
                <a:lnTo>
                  <a:pt x="273749" y="285860"/>
                </a:lnTo>
                <a:lnTo>
                  <a:pt x="285552" y="297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8"/>
          <p:cNvSpPr/>
          <p:nvPr/>
        </p:nvSpPr>
        <p:spPr>
          <a:xfrm>
            <a:off x="6288088" y="5086362"/>
            <a:ext cx="318453" cy="57139"/>
          </a:xfrm>
          <a:custGeom>
            <a:avLst/>
            <a:gdLst/>
            <a:ahLst/>
            <a:cxnLst/>
            <a:rect l="0" t="0" r="0" b="0"/>
            <a:pathLst>
              <a:path w="318453" h="57139">
                <a:moveTo>
                  <a:pt x="9841" y="11417"/>
                </a:moveTo>
                <a:lnTo>
                  <a:pt x="0" y="11417"/>
                </a:lnTo>
                <a:lnTo>
                  <a:pt x="20528" y="11417"/>
                </a:lnTo>
                <a:lnTo>
                  <a:pt x="28396" y="10147"/>
                </a:lnTo>
                <a:lnTo>
                  <a:pt x="37451" y="8031"/>
                </a:lnTo>
                <a:lnTo>
                  <a:pt x="47298" y="5350"/>
                </a:lnTo>
                <a:lnTo>
                  <a:pt x="56402" y="3562"/>
                </a:lnTo>
                <a:lnTo>
                  <a:pt x="65012" y="2370"/>
                </a:lnTo>
                <a:lnTo>
                  <a:pt x="73292" y="1576"/>
                </a:lnTo>
                <a:lnTo>
                  <a:pt x="81351" y="1047"/>
                </a:lnTo>
                <a:lnTo>
                  <a:pt x="89265" y="694"/>
                </a:lnTo>
                <a:lnTo>
                  <a:pt x="104831" y="301"/>
                </a:lnTo>
                <a:lnTo>
                  <a:pt x="178176" y="0"/>
                </a:lnTo>
                <a:lnTo>
                  <a:pt x="189375" y="1265"/>
                </a:lnTo>
                <a:lnTo>
                  <a:pt x="199380" y="3380"/>
                </a:lnTo>
                <a:lnTo>
                  <a:pt x="208591" y="6059"/>
                </a:lnTo>
                <a:lnTo>
                  <a:pt x="216001" y="7845"/>
                </a:lnTo>
                <a:lnTo>
                  <a:pt x="222211" y="9036"/>
                </a:lnTo>
                <a:lnTo>
                  <a:pt x="227622" y="9830"/>
                </a:lnTo>
                <a:lnTo>
                  <a:pt x="233768" y="11629"/>
                </a:lnTo>
                <a:lnTo>
                  <a:pt x="240406" y="14098"/>
                </a:lnTo>
                <a:lnTo>
                  <a:pt x="247371" y="17015"/>
                </a:lnTo>
                <a:lnTo>
                  <a:pt x="253285" y="18959"/>
                </a:lnTo>
                <a:lnTo>
                  <a:pt x="258497" y="20255"/>
                </a:lnTo>
                <a:lnTo>
                  <a:pt x="263242" y="21119"/>
                </a:lnTo>
                <a:lnTo>
                  <a:pt x="268945" y="22965"/>
                </a:lnTo>
                <a:lnTo>
                  <a:pt x="275287" y="25466"/>
                </a:lnTo>
                <a:lnTo>
                  <a:pt x="282055" y="28403"/>
                </a:lnTo>
                <a:lnTo>
                  <a:pt x="286568" y="31631"/>
                </a:lnTo>
                <a:lnTo>
                  <a:pt x="289575" y="35054"/>
                </a:lnTo>
                <a:lnTo>
                  <a:pt x="291580" y="38605"/>
                </a:lnTo>
                <a:lnTo>
                  <a:pt x="295458" y="42242"/>
                </a:lnTo>
                <a:lnTo>
                  <a:pt x="300582" y="45937"/>
                </a:lnTo>
                <a:lnTo>
                  <a:pt x="318452" y="571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9"/>
          <p:cNvSpPr/>
          <p:nvPr/>
        </p:nvSpPr>
        <p:spPr>
          <a:xfrm>
            <a:off x="6744233" y="4691330"/>
            <a:ext cx="215045" cy="488755"/>
          </a:xfrm>
          <a:custGeom>
            <a:avLst/>
            <a:gdLst/>
            <a:ahLst/>
            <a:cxnLst/>
            <a:rect l="0" t="0" r="0" b="0"/>
            <a:pathLst>
              <a:path w="215045" h="488755">
                <a:moveTo>
                  <a:pt x="205207" y="29259"/>
                </a:moveTo>
                <a:lnTo>
                  <a:pt x="205207" y="7341"/>
                </a:lnTo>
                <a:lnTo>
                  <a:pt x="199139" y="611"/>
                </a:lnTo>
                <a:lnTo>
                  <a:pt x="196082" y="0"/>
                </a:lnTo>
                <a:lnTo>
                  <a:pt x="192773" y="863"/>
                </a:lnTo>
                <a:lnTo>
                  <a:pt x="189298" y="2709"/>
                </a:lnTo>
                <a:lnTo>
                  <a:pt x="183170" y="3939"/>
                </a:lnTo>
                <a:lnTo>
                  <a:pt x="175276" y="4759"/>
                </a:lnTo>
                <a:lnTo>
                  <a:pt x="166203" y="5306"/>
                </a:lnTo>
                <a:lnTo>
                  <a:pt x="156345" y="8211"/>
                </a:lnTo>
                <a:lnTo>
                  <a:pt x="145961" y="12687"/>
                </a:lnTo>
                <a:lnTo>
                  <a:pt x="83833" y="44198"/>
                </a:lnTo>
                <a:lnTo>
                  <a:pt x="77301" y="49379"/>
                </a:lnTo>
                <a:lnTo>
                  <a:pt x="71676" y="55372"/>
                </a:lnTo>
                <a:lnTo>
                  <a:pt x="66656" y="61908"/>
                </a:lnTo>
                <a:lnTo>
                  <a:pt x="60770" y="67535"/>
                </a:lnTo>
                <a:lnTo>
                  <a:pt x="54305" y="72557"/>
                </a:lnTo>
                <a:lnTo>
                  <a:pt x="47456" y="77174"/>
                </a:lnTo>
                <a:lnTo>
                  <a:pt x="41620" y="82792"/>
                </a:lnTo>
                <a:lnTo>
                  <a:pt x="36458" y="89078"/>
                </a:lnTo>
                <a:lnTo>
                  <a:pt x="31748" y="95809"/>
                </a:lnTo>
                <a:lnTo>
                  <a:pt x="27338" y="102835"/>
                </a:lnTo>
                <a:lnTo>
                  <a:pt x="23127" y="110060"/>
                </a:lnTo>
                <a:lnTo>
                  <a:pt x="19051" y="117417"/>
                </a:lnTo>
                <a:lnTo>
                  <a:pt x="14521" y="128977"/>
                </a:lnTo>
                <a:lnTo>
                  <a:pt x="11237" y="139618"/>
                </a:lnTo>
                <a:lnTo>
                  <a:pt x="5544" y="152815"/>
                </a:lnTo>
                <a:lnTo>
                  <a:pt x="2168" y="163759"/>
                </a:lnTo>
                <a:lnTo>
                  <a:pt x="266" y="177061"/>
                </a:lnTo>
                <a:lnTo>
                  <a:pt x="0" y="181134"/>
                </a:lnTo>
                <a:lnTo>
                  <a:pt x="1093" y="185119"/>
                </a:lnTo>
                <a:lnTo>
                  <a:pt x="7427" y="195525"/>
                </a:lnTo>
                <a:lnTo>
                  <a:pt x="9355" y="198406"/>
                </a:lnTo>
                <a:lnTo>
                  <a:pt x="11139" y="199174"/>
                </a:lnTo>
                <a:lnTo>
                  <a:pt x="16507" y="200027"/>
                </a:lnTo>
                <a:lnTo>
                  <a:pt x="23126" y="200406"/>
                </a:lnTo>
                <a:lnTo>
                  <a:pt x="30303" y="200575"/>
                </a:lnTo>
                <a:lnTo>
                  <a:pt x="37725" y="200649"/>
                </a:lnTo>
                <a:lnTo>
                  <a:pt x="42751" y="199400"/>
                </a:lnTo>
                <a:lnTo>
                  <a:pt x="48644" y="197296"/>
                </a:lnTo>
                <a:lnTo>
                  <a:pt x="55111" y="194624"/>
                </a:lnTo>
                <a:lnTo>
                  <a:pt x="61963" y="191573"/>
                </a:lnTo>
                <a:lnTo>
                  <a:pt x="76349" y="184795"/>
                </a:lnTo>
                <a:lnTo>
                  <a:pt x="83742" y="179940"/>
                </a:lnTo>
                <a:lnTo>
                  <a:pt x="91210" y="174163"/>
                </a:lnTo>
                <a:lnTo>
                  <a:pt x="98729" y="167772"/>
                </a:lnTo>
                <a:lnTo>
                  <a:pt x="105012" y="162241"/>
                </a:lnTo>
                <a:lnTo>
                  <a:pt x="115379" y="152709"/>
                </a:lnTo>
                <a:lnTo>
                  <a:pt x="121192" y="145849"/>
                </a:lnTo>
                <a:lnTo>
                  <a:pt x="127607" y="137466"/>
                </a:lnTo>
                <a:lnTo>
                  <a:pt x="134423" y="128067"/>
                </a:lnTo>
                <a:lnTo>
                  <a:pt x="140238" y="120531"/>
                </a:lnTo>
                <a:lnTo>
                  <a:pt x="145384" y="114237"/>
                </a:lnTo>
                <a:lnTo>
                  <a:pt x="150084" y="108771"/>
                </a:lnTo>
                <a:lnTo>
                  <a:pt x="154489" y="102587"/>
                </a:lnTo>
                <a:lnTo>
                  <a:pt x="158695" y="95925"/>
                </a:lnTo>
                <a:lnTo>
                  <a:pt x="162769" y="88943"/>
                </a:lnTo>
                <a:lnTo>
                  <a:pt x="166755" y="83018"/>
                </a:lnTo>
                <a:lnTo>
                  <a:pt x="170682" y="77799"/>
                </a:lnTo>
                <a:lnTo>
                  <a:pt x="174570" y="73049"/>
                </a:lnTo>
                <a:lnTo>
                  <a:pt x="178890" y="64385"/>
                </a:lnTo>
                <a:lnTo>
                  <a:pt x="180043" y="60296"/>
                </a:lnTo>
                <a:lnTo>
                  <a:pt x="184709" y="52367"/>
                </a:lnTo>
                <a:lnTo>
                  <a:pt x="191986" y="42996"/>
                </a:lnTo>
                <a:lnTo>
                  <a:pt x="192583" y="43497"/>
                </a:lnTo>
                <a:lnTo>
                  <a:pt x="193246" y="47441"/>
                </a:lnTo>
                <a:lnTo>
                  <a:pt x="193620" y="56801"/>
                </a:lnTo>
                <a:lnTo>
                  <a:pt x="197094" y="67324"/>
                </a:lnTo>
                <a:lnTo>
                  <a:pt x="201601" y="80467"/>
                </a:lnTo>
                <a:lnTo>
                  <a:pt x="203604" y="94775"/>
                </a:lnTo>
                <a:lnTo>
                  <a:pt x="204139" y="108496"/>
                </a:lnTo>
                <a:lnTo>
                  <a:pt x="205066" y="189021"/>
                </a:lnTo>
                <a:lnTo>
                  <a:pt x="205165" y="253832"/>
                </a:lnTo>
                <a:lnTo>
                  <a:pt x="206449" y="274225"/>
                </a:lnTo>
                <a:lnTo>
                  <a:pt x="208575" y="291629"/>
                </a:lnTo>
                <a:lnTo>
                  <a:pt x="211262" y="307043"/>
                </a:lnTo>
                <a:lnTo>
                  <a:pt x="213053" y="319858"/>
                </a:lnTo>
                <a:lnTo>
                  <a:pt x="214248" y="330942"/>
                </a:lnTo>
                <a:lnTo>
                  <a:pt x="215044" y="340871"/>
                </a:lnTo>
                <a:lnTo>
                  <a:pt x="214305" y="357651"/>
                </a:lnTo>
                <a:lnTo>
                  <a:pt x="212542" y="378997"/>
                </a:lnTo>
                <a:lnTo>
                  <a:pt x="208466" y="422188"/>
                </a:lnTo>
                <a:lnTo>
                  <a:pt x="207380" y="437262"/>
                </a:lnTo>
                <a:lnTo>
                  <a:pt x="205636" y="467569"/>
                </a:lnTo>
                <a:lnTo>
                  <a:pt x="205397" y="478487"/>
                </a:lnTo>
                <a:lnTo>
                  <a:pt x="205263" y="488754"/>
                </a:lnTo>
                <a:lnTo>
                  <a:pt x="193776" y="4864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0"/>
          <p:cNvSpPr/>
          <p:nvPr/>
        </p:nvSpPr>
        <p:spPr>
          <a:xfrm>
            <a:off x="7087781" y="4676671"/>
            <a:ext cx="213644" cy="507110"/>
          </a:xfrm>
          <a:custGeom>
            <a:avLst/>
            <a:gdLst/>
            <a:ahLst/>
            <a:cxnLst/>
            <a:rect l="0" t="0" r="0" b="0"/>
            <a:pathLst>
              <a:path w="213644" h="507110">
                <a:moveTo>
                  <a:pt x="124549" y="43918"/>
                </a:moveTo>
                <a:lnTo>
                  <a:pt x="124549" y="31783"/>
                </a:lnTo>
                <a:lnTo>
                  <a:pt x="123279" y="28208"/>
                </a:lnTo>
                <a:lnTo>
                  <a:pt x="121162" y="25825"/>
                </a:lnTo>
                <a:lnTo>
                  <a:pt x="114707" y="22000"/>
                </a:lnTo>
                <a:lnTo>
                  <a:pt x="112908" y="22956"/>
                </a:lnTo>
                <a:lnTo>
                  <a:pt x="107521" y="27405"/>
                </a:lnTo>
                <a:lnTo>
                  <a:pt x="100894" y="33616"/>
                </a:lnTo>
                <a:lnTo>
                  <a:pt x="86291" y="47951"/>
                </a:lnTo>
                <a:lnTo>
                  <a:pt x="82534" y="52957"/>
                </a:lnTo>
                <a:lnTo>
                  <a:pt x="78759" y="58834"/>
                </a:lnTo>
                <a:lnTo>
                  <a:pt x="74972" y="65292"/>
                </a:lnTo>
                <a:lnTo>
                  <a:pt x="71178" y="70867"/>
                </a:lnTo>
                <a:lnTo>
                  <a:pt x="67378" y="75855"/>
                </a:lnTo>
                <a:lnTo>
                  <a:pt x="63575" y="80449"/>
                </a:lnTo>
                <a:lnTo>
                  <a:pt x="58499" y="86052"/>
                </a:lnTo>
                <a:lnTo>
                  <a:pt x="46086" y="99051"/>
                </a:lnTo>
                <a:lnTo>
                  <a:pt x="40491" y="106073"/>
                </a:lnTo>
                <a:lnTo>
                  <a:pt x="35490" y="113295"/>
                </a:lnTo>
                <a:lnTo>
                  <a:pt x="30886" y="120650"/>
                </a:lnTo>
                <a:lnTo>
                  <a:pt x="25277" y="130633"/>
                </a:lnTo>
                <a:lnTo>
                  <a:pt x="12272" y="155272"/>
                </a:lnTo>
                <a:lnTo>
                  <a:pt x="7787" y="166414"/>
                </a:lnTo>
                <a:lnTo>
                  <a:pt x="4798" y="176382"/>
                </a:lnTo>
                <a:lnTo>
                  <a:pt x="2805" y="185567"/>
                </a:lnTo>
                <a:lnTo>
                  <a:pt x="1476" y="195501"/>
                </a:lnTo>
                <a:lnTo>
                  <a:pt x="590" y="205934"/>
                </a:lnTo>
                <a:lnTo>
                  <a:pt x="0" y="216698"/>
                </a:lnTo>
                <a:lnTo>
                  <a:pt x="876" y="226415"/>
                </a:lnTo>
                <a:lnTo>
                  <a:pt x="2730" y="235433"/>
                </a:lnTo>
                <a:lnTo>
                  <a:pt x="5236" y="243985"/>
                </a:lnTo>
                <a:lnTo>
                  <a:pt x="9447" y="253496"/>
                </a:lnTo>
                <a:lnTo>
                  <a:pt x="14794" y="263647"/>
                </a:lnTo>
                <a:lnTo>
                  <a:pt x="20899" y="274224"/>
                </a:lnTo>
                <a:lnTo>
                  <a:pt x="26239" y="282546"/>
                </a:lnTo>
                <a:lnTo>
                  <a:pt x="31068" y="289363"/>
                </a:lnTo>
                <a:lnTo>
                  <a:pt x="35559" y="295178"/>
                </a:lnTo>
                <a:lnTo>
                  <a:pt x="39821" y="299055"/>
                </a:lnTo>
                <a:lnTo>
                  <a:pt x="43934" y="301640"/>
                </a:lnTo>
                <a:lnTo>
                  <a:pt x="47946" y="303363"/>
                </a:lnTo>
                <a:lnTo>
                  <a:pt x="59176" y="308664"/>
                </a:lnTo>
                <a:lnTo>
                  <a:pt x="87082" y="322415"/>
                </a:lnTo>
                <a:lnTo>
                  <a:pt x="93221" y="326103"/>
                </a:lnTo>
                <a:lnTo>
                  <a:pt x="98583" y="329831"/>
                </a:lnTo>
                <a:lnTo>
                  <a:pt x="103428" y="333587"/>
                </a:lnTo>
                <a:lnTo>
                  <a:pt x="109199" y="336091"/>
                </a:lnTo>
                <a:lnTo>
                  <a:pt x="115585" y="337760"/>
                </a:lnTo>
                <a:lnTo>
                  <a:pt x="122383" y="338873"/>
                </a:lnTo>
                <a:lnTo>
                  <a:pt x="128185" y="340885"/>
                </a:lnTo>
                <a:lnTo>
                  <a:pt x="133323" y="343496"/>
                </a:lnTo>
                <a:lnTo>
                  <a:pt x="153395" y="356626"/>
                </a:lnTo>
                <a:lnTo>
                  <a:pt x="162829" y="362880"/>
                </a:lnTo>
                <a:lnTo>
                  <a:pt x="170389" y="368319"/>
                </a:lnTo>
                <a:lnTo>
                  <a:pt x="176699" y="373216"/>
                </a:lnTo>
                <a:lnTo>
                  <a:pt x="182176" y="377750"/>
                </a:lnTo>
                <a:lnTo>
                  <a:pt x="187097" y="383313"/>
                </a:lnTo>
                <a:lnTo>
                  <a:pt x="191647" y="389562"/>
                </a:lnTo>
                <a:lnTo>
                  <a:pt x="195951" y="396267"/>
                </a:lnTo>
                <a:lnTo>
                  <a:pt x="200090" y="402008"/>
                </a:lnTo>
                <a:lnTo>
                  <a:pt x="204120" y="407105"/>
                </a:lnTo>
                <a:lnTo>
                  <a:pt x="208076" y="411773"/>
                </a:lnTo>
                <a:lnTo>
                  <a:pt x="212471" y="420346"/>
                </a:lnTo>
                <a:lnTo>
                  <a:pt x="213643" y="424410"/>
                </a:lnTo>
                <a:lnTo>
                  <a:pt x="211560" y="439086"/>
                </a:lnTo>
                <a:lnTo>
                  <a:pt x="209226" y="448334"/>
                </a:lnTo>
                <a:lnTo>
                  <a:pt x="206400" y="457038"/>
                </a:lnTo>
                <a:lnTo>
                  <a:pt x="203246" y="465382"/>
                </a:lnTo>
                <a:lnTo>
                  <a:pt x="199874" y="473484"/>
                </a:lnTo>
                <a:lnTo>
                  <a:pt x="196355" y="480156"/>
                </a:lnTo>
                <a:lnTo>
                  <a:pt x="192740" y="485873"/>
                </a:lnTo>
                <a:lnTo>
                  <a:pt x="189059" y="490955"/>
                </a:lnTo>
                <a:lnTo>
                  <a:pt x="185336" y="494343"/>
                </a:lnTo>
                <a:lnTo>
                  <a:pt x="181583" y="496601"/>
                </a:lnTo>
                <a:lnTo>
                  <a:pt x="177812" y="498107"/>
                </a:lnTo>
                <a:lnTo>
                  <a:pt x="174027" y="500381"/>
                </a:lnTo>
                <a:lnTo>
                  <a:pt x="170234" y="503167"/>
                </a:lnTo>
                <a:lnTo>
                  <a:pt x="166435" y="506294"/>
                </a:lnTo>
                <a:lnTo>
                  <a:pt x="162633" y="507109"/>
                </a:lnTo>
                <a:lnTo>
                  <a:pt x="158829" y="506382"/>
                </a:lnTo>
                <a:lnTo>
                  <a:pt x="155021" y="504627"/>
                </a:lnTo>
                <a:lnTo>
                  <a:pt x="151214" y="503458"/>
                </a:lnTo>
                <a:lnTo>
                  <a:pt x="147406" y="502678"/>
                </a:lnTo>
                <a:lnTo>
                  <a:pt x="143596" y="502158"/>
                </a:lnTo>
                <a:lnTo>
                  <a:pt x="139787" y="500542"/>
                </a:lnTo>
                <a:lnTo>
                  <a:pt x="135978" y="498194"/>
                </a:lnTo>
                <a:lnTo>
                  <a:pt x="132168" y="495359"/>
                </a:lnTo>
                <a:lnTo>
                  <a:pt x="128358" y="493468"/>
                </a:lnTo>
                <a:lnTo>
                  <a:pt x="124549" y="492209"/>
                </a:lnTo>
                <a:lnTo>
                  <a:pt x="120739" y="491368"/>
                </a:lnTo>
                <a:lnTo>
                  <a:pt x="118199" y="489538"/>
                </a:lnTo>
                <a:lnTo>
                  <a:pt x="116505" y="487049"/>
                </a:lnTo>
                <a:lnTo>
                  <a:pt x="115376" y="484119"/>
                </a:lnTo>
                <a:lnTo>
                  <a:pt x="112084" y="478355"/>
                </a:lnTo>
                <a:lnTo>
                  <a:pt x="107348" y="470703"/>
                </a:lnTo>
                <a:lnTo>
                  <a:pt x="101652" y="461792"/>
                </a:lnTo>
                <a:lnTo>
                  <a:pt x="95322" y="448503"/>
                </a:lnTo>
                <a:lnTo>
                  <a:pt x="92509" y="437094"/>
                </a:lnTo>
                <a:lnTo>
                  <a:pt x="91259" y="423556"/>
                </a:lnTo>
                <a:lnTo>
                  <a:pt x="90925" y="413851"/>
                </a:lnTo>
                <a:lnTo>
                  <a:pt x="90555" y="389519"/>
                </a:lnTo>
                <a:lnTo>
                  <a:pt x="91726" y="374649"/>
                </a:lnTo>
                <a:lnTo>
                  <a:pt x="93777" y="358386"/>
                </a:lnTo>
                <a:lnTo>
                  <a:pt x="96414" y="341193"/>
                </a:lnTo>
                <a:lnTo>
                  <a:pt x="99442" y="325921"/>
                </a:lnTo>
                <a:lnTo>
                  <a:pt x="102732" y="311930"/>
                </a:lnTo>
                <a:lnTo>
                  <a:pt x="106194" y="298793"/>
                </a:lnTo>
                <a:lnTo>
                  <a:pt x="108502" y="287495"/>
                </a:lnTo>
                <a:lnTo>
                  <a:pt x="110040" y="277423"/>
                </a:lnTo>
                <a:lnTo>
                  <a:pt x="111067" y="268168"/>
                </a:lnTo>
                <a:lnTo>
                  <a:pt x="114291" y="258188"/>
                </a:lnTo>
                <a:lnTo>
                  <a:pt x="118980" y="247725"/>
                </a:lnTo>
                <a:lnTo>
                  <a:pt x="124646" y="236939"/>
                </a:lnTo>
                <a:lnTo>
                  <a:pt x="144489" y="194476"/>
                </a:lnTo>
                <a:lnTo>
                  <a:pt x="174060" y="130015"/>
                </a:lnTo>
                <a:lnTo>
                  <a:pt x="180416" y="116556"/>
                </a:lnTo>
                <a:lnTo>
                  <a:pt x="185923" y="102503"/>
                </a:lnTo>
                <a:lnTo>
                  <a:pt x="190866" y="88055"/>
                </a:lnTo>
                <a:lnTo>
                  <a:pt x="195429" y="73343"/>
                </a:lnTo>
                <a:lnTo>
                  <a:pt x="198472" y="62265"/>
                </a:lnTo>
                <a:lnTo>
                  <a:pt x="201853" y="46569"/>
                </a:lnTo>
                <a:lnTo>
                  <a:pt x="203356" y="35360"/>
                </a:lnTo>
                <a:lnTo>
                  <a:pt x="204202" y="21909"/>
                </a:lnTo>
                <a:lnTo>
                  <a:pt x="204321" y="17816"/>
                </a:lnTo>
                <a:lnTo>
                  <a:pt x="203130" y="15087"/>
                </a:lnTo>
                <a:lnTo>
                  <a:pt x="201066" y="13267"/>
                </a:lnTo>
                <a:lnTo>
                  <a:pt x="198421" y="12054"/>
                </a:lnTo>
                <a:lnTo>
                  <a:pt x="196656" y="9976"/>
                </a:lnTo>
                <a:lnTo>
                  <a:pt x="195481" y="7320"/>
                </a:lnTo>
                <a:lnTo>
                  <a:pt x="194696" y="4280"/>
                </a:lnTo>
                <a:lnTo>
                  <a:pt x="192904" y="2252"/>
                </a:lnTo>
                <a:lnTo>
                  <a:pt x="190439" y="901"/>
                </a:lnTo>
                <a:lnTo>
                  <a:pt x="187526" y="0"/>
                </a:lnTo>
                <a:lnTo>
                  <a:pt x="184313" y="670"/>
                </a:lnTo>
                <a:lnTo>
                  <a:pt x="180902" y="2386"/>
                </a:lnTo>
                <a:lnTo>
                  <a:pt x="177357" y="4800"/>
                </a:lnTo>
                <a:lnTo>
                  <a:pt x="172454" y="6409"/>
                </a:lnTo>
                <a:lnTo>
                  <a:pt x="166645" y="7483"/>
                </a:lnTo>
                <a:lnTo>
                  <a:pt x="160233" y="8198"/>
                </a:lnTo>
                <a:lnTo>
                  <a:pt x="154688" y="9945"/>
                </a:lnTo>
                <a:lnTo>
                  <a:pt x="149722" y="12379"/>
                </a:lnTo>
                <a:lnTo>
                  <a:pt x="145141" y="15272"/>
                </a:lnTo>
                <a:lnTo>
                  <a:pt x="140817" y="18471"/>
                </a:lnTo>
                <a:lnTo>
                  <a:pt x="136664" y="21873"/>
                </a:lnTo>
                <a:lnTo>
                  <a:pt x="124549" y="324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90, 95, 80, 70, 75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variable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Made up of ordered pairs</a:t>
            </a:r>
          </a:p>
          <a:p>
            <a:r>
              <a:rPr lang="en-US" dirty="0" smtClean="0"/>
              <a:t>Relation: a set of ordered pairs</a:t>
            </a:r>
          </a:p>
          <a:p>
            <a:r>
              <a:rPr lang="en-US" dirty="0" smtClean="0"/>
              <a:t>Domain:</a:t>
            </a:r>
          </a:p>
          <a:p>
            <a:r>
              <a:rPr lang="en-US" dirty="0" smtClean="0"/>
              <a:t>range:</a:t>
            </a:r>
            <a:endParaRPr lang="en-US" dirty="0"/>
          </a:p>
        </p:txBody>
      </p:sp>
      <p:sp>
        <p:nvSpPr>
          <p:cNvPr id="4" name="SMARTPenAnnotation165"/>
          <p:cNvSpPr/>
          <p:nvPr/>
        </p:nvSpPr>
        <p:spPr>
          <a:xfrm>
            <a:off x="6492239" y="1588769"/>
            <a:ext cx="308612" cy="365534"/>
          </a:xfrm>
          <a:custGeom>
            <a:avLst/>
            <a:gdLst/>
            <a:ahLst/>
            <a:cxnLst/>
            <a:rect l="0" t="0" r="0" b="0"/>
            <a:pathLst>
              <a:path w="308612" h="365534">
                <a:moveTo>
                  <a:pt x="0" y="0"/>
                </a:moveTo>
                <a:lnTo>
                  <a:pt x="0" y="15909"/>
                </a:lnTo>
                <a:lnTo>
                  <a:pt x="1271" y="19496"/>
                </a:lnTo>
                <a:lnTo>
                  <a:pt x="7856" y="30613"/>
                </a:lnTo>
                <a:lnTo>
                  <a:pt x="9842" y="38159"/>
                </a:lnTo>
                <a:lnTo>
                  <a:pt x="10960" y="49548"/>
                </a:lnTo>
                <a:lnTo>
                  <a:pt x="12387" y="53352"/>
                </a:lnTo>
                <a:lnTo>
                  <a:pt x="17359" y="60966"/>
                </a:lnTo>
                <a:lnTo>
                  <a:pt x="20415" y="71969"/>
                </a:lnTo>
                <a:lnTo>
                  <a:pt x="21230" y="78460"/>
                </a:lnTo>
                <a:lnTo>
                  <a:pt x="25522" y="89058"/>
                </a:lnTo>
                <a:lnTo>
                  <a:pt x="31664" y="98002"/>
                </a:lnTo>
                <a:lnTo>
                  <a:pt x="38626" y="106210"/>
                </a:lnTo>
                <a:lnTo>
                  <a:pt x="45954" y="117478"/>
                </a:lnTo>
                <a:lnTo>
                  <a:pt x="49687" y="124039"/>
                </a:lnTo>
                <a:lnTo>
                  <a:pt x="67379" y="151649"/>
                </a:lnTo>
                <a:lnTo>
                  <a:pt x="79211" y="169679"/>
                </a:lnTo>
                <a:lnTo>
                  <a:pt x="89637" y="182970"/>
                </a:lnTo>
                <a:lnTo>
                  <a:pt x="99129" y="193100"/>
                </a:lnTo>
                <a:lnTo>
                  <a:pt x="107996" y="201123"/>
                </a:lnTo>
                <a:lnTo>
                  <a:pt x="115177" y="209012"/>
                </a:lnTo>
                <a:lnTo>
                  <a:pt x="121235" y="216812"/>
                </a:lnTo>
                <a:lnTo>
                  <a:pt x="126544" y="224551"/>
                </a:lnTo>
                <a:lnTo>
                  <a:pt x="131352" y="230981"/>
                </a:lnTo>
                <a:lnTo>
                  <a:pt x="140083" y="241512"/>
                </a:lnTo>
                <a:lnTo>
                  <a:pt x="145458" y="247368"/>
                </a:lnTo>
                <a:lnTo>
                  <a:pt x="163890" y="266476"/>
                </a:lnTo>
                <a:lnTo>
                  <a:pt x="197975" y="300833"/>
                </a:lnTo>
                <a:lnTo>
                  <a:pt x="203103" y="304696"/>
                </a:lnTo>
                <a:lnTo>
                  <a:pt x="209062" y="308540"/>
                </a:lnTo>
                <a:lnTo>
                  <a:pt x="215575" y="312374"/>
                </a:lnTo>
                <a:lnTo>
                  <a:pt x="223727" y="318739"/>
                </a:lnTo>
                <a:lnTo>
                  <a:pt x="232972" y="326793"/>
                </a:lnTo>
                <a:lnTo>
                  <a:pt x="242945" y="335972"/>
                </a:lnTo>
                <a:lnTo>
                  <a:pt x="250864" y="342092"/>
                </a:lnTo>
                <a:lnTo>
                  <a:pt x="257413" y="346171"/>
                </a:lnTo>
                <a:lnTo>
                  <a:pt x="263048" y="348891"/>
                </a:lnTo>
                <a:lnTo>
                  <a:pt x="268076" y="350704"/>
                </a:lnTo>
                <a:lnTo>
                  <a:pt x="277049" y="352719"/>
                </a:lnTo>
                <a:lnTo>
                  <a:pt x="279949" y="354526"/>
                </a:lnTo>
                <a:lnTo>
                  <a:pt x="281883" y="357001"/>
                </a:lnTo>
                <a:lnTo>
                  <a:pt x="283172" y="359921"/>
                </a:lnTo>
                <a:lnTo>
                  <a:pt x="285302" y="361867"/>
                </a:lnTo>
                <a:lnTo>
                  <a:pt x="287992" y="363165"/>
                </a:lnTo>
                <a:lnTo>
                  <a:pt x="295366" y="365248"/>
                </a:lnTo>
                <a:lnTo>
                  <a:pt x="299761" y="365533"/>
                </a:lnTo>
                <a:lnTo>
                  <a:pt x="308611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6"/>
          <p:cNvSpPr/>
          <p:nvPr/>
        </p:nvSpPr>
        <p:spPr>
          <a:xfrm>
            <a:off x="6457950" y="1634489"/>
            <a:ext cx="297181" cy="331472"/>
          </a:xfrm>
          <a:custGeom>
            <a:avLst/>
            <a:gdLst/>
            <a:ahLst/>
            <a:cxnLst/>
            <a:rect l="0" t="0" r="0" b="0"/>
            <a:pathLst>
              <a:path w="297181" h="331472">
                <a:moveTo>
                  <a:pt x="297180" y="0"/>
                </a:moveTo>
                <a:lnTo>
                  <a:pt x="297180" y="6068"/>
                </a:lnTo>
                <a:lnTo>
                  <a:pt x="295910" y="9126"/>
                </a:lnTo>
                <a:lnTo>
                  <a:pt x="291112" y="15909"/>
                </a:lnTo>
                <a:lnTo>
                  <a:pt x="284746" y="23158"/>
                </a:lnTo>
                <a:lnTo>
                  <a:pt x="277683" y="30613"/>
                </a:lnTo>
                <a:lnTo>
                  <a:pt x="270312" y="38159"/>
                </a:lnTo>
                <a:lnTo>
                  <a:pt x="261487" y="50840"/>
                </a:lnTo>
                <a:lnTo>
                  <a:pt x="234750" y="92022"/>
                </a:lnTo>
                <a:lnTo>
                  <a:pt x="222540" y="108338"/>
                </a:lnTo>
                <a:lnTo>
                  <a:pt x="211859" y="120486"/>
                </a:lnTo>
                <a:lnTo>
                  <a:pt x="176469" y="155175"/>
                </a:lnTo>
                <a:lnTo>
                  <a:pt x="169715" y="163140"/>
                </a:lnTo>
                <a:lnTo>
                  <a:pt x="163944" y="170990"/>
                </a:lnTo>
                <a:lnTo>
                  <a:pt x="158825" y="178764"/>
                </a:lnTo>
                <a:lnTo>
                  <a:pt x="152874" y="186486"/>
                </a:lnTo>
                <a:lnTo>
                  <a:pt x="146366" y="194174"/>
                </a:lnTo>
                <a:lnTo>
                  <a:pt x="139487" y="201839"/>
                </a:lnTo>
                <a:lnTo>
                  <a:pt x="133631" y="209490"/>
                </a:lnTo>
                <a:lnTo>
                  <a:pt x="128458" y="217130"/>
                </a:lnTo>
                <a:lnTo>
                  <a:pt x="123738" y="224763"/>
                </a:lnTo>
                <a:lnTo>
                  <a:pt x="118052" y="231123"/>
                </a:lnTo>
                <a:lnTo>
                  <a:pt x="111721" y="236632"/>
                </a:lnTo>
                <a:lnTo>
                  <a:pt x="104961" y="241575"/>
                </a:lnTo>
                <a:lnTo>
                  <a:pt x="99184" y="247410"/>
                </a:lnTo>
                <a:lnTo>
                  <a:pt x="94063" y="253840"/>
                </a:lnTo>
                <a:lnTo>
                  <a:pt x="89378" y="260667"/>
                </a:lnTo>
                <a:lnTo>
                  <a:pt x="82445" y="267758"/>
                </a:lnTo>
                <a:lnTo>
                  <a:pt x="74014" y="275026"/>
                </a:lnTo>
                <a:lnTo>
                  <a:pt x="64582" y="282411"/>
                </a:lnTo>
                <a:lnTo>
                  <a:pt x="57025" y="289874"/>
                </a:lnTo>
                <a:lnTo>
                  <a:pt x="50716" y="297389"/>
                </a:lnTo>
                <a:lnTo>
                  <a:pt x="45241" y="304940"/>
                </a:lnTo>
                <a:lnTo>
                  <a:pt x="40320" y="309973"/>
                </a:lnTo>
                <a:lnTo>
                  <a:pt x="35770" y="313329"/>
                </a:lnTo>
                <a:lnTo>
                  <a:pt x="31467" y="315566"/>
                </a:lnTo>
                <a:lnTo>
                  <a:pt x="28597" y="318328"/>
                </a:lnTo>
                <a:lnTo>
                  <a:pt x="26685" y="321439"/>
                </a:lnTo>
                <a:lnTo>
                  <a:pt x="25410" y="324782"/>
                </a:lnTo>
                <a:lnTo>
                  <a:pt x="23290" y="327012"/>
                </a:lnTo>
                <a:lnTo>
                  <a:pt x="20606" y="328498"/>
                </a:lnTo>
                <a:lnTo>
                  <a:pt x="14238" y="330149"/>
                </a:lnTo>
                <a:lnTo>
                  <a:pt x="10762" y="330590"/>
                </a:lnTo>
                <a:lnTo>
                  <a:pt x="0" y="3314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7"/>
          <p:cNvSpPr/>
          <p:nvPr/>
        </p:nvSpPr>
        <p:spPr>
          <a:xfrm>
            <a:off x="6229350" y="2091702"/>
            <a:ext cx="2663191" cy="68568"/>
          </a:xfrm>
          <a:custGeom>
            <a:avLst/>
            <a:gdLst/>
            <a:ahLst/>
            <a:cxnLst/>
            <a:rect l="0" t="0" r="0" b="0"/>
            <a:pathLst>
              <a:path w="2663191" h="68568">
                <a:moveTo>
                  <a:pt x="0" y="11417"/>
                </a:moveTo>
                <a:lnTo>
                  <a:pt x="12136" y="5350"/>
                </a:lnTo>
                <a:lnTo>
                  <a:pt x="18250" y="3562"/>
                </a:lnTo>
                <a:lnTo>
                  <a:pt x="31818" y="1576"/>
                </a:lnTo>
                <a:lnTo>
                  <a:pt x="110464" y="6"/>
                </a:lnTo>
                <a:lnTo>
                  <a:pt x="119363" y="0"/>
                </a:lnTo>
                <a:lnTo>
                  <a:pt x="127835" y="1266"/>
                </a:lnTo>
                <a:lnTo>
                  <a:pt x="136023" y="3380"/>
                </a:lnTo>
                <a:lnTo>
                  <a:pt x="144022" y="6059"/>
                </a:lnTo>
                <a:lnTo>
                  <a:pt x="151894" y="7845"/>
                </a:lnTo>
                <a:lnTo>
                  <a:pt x="167415" y="9830"/>
                </a:lnTo>
                <a:lnTo>
                  <a:pt x="243010" y="11208"/>
                </a:lnTo>
                <a:lnTo>
                  <a:pt x="1208128" y="11417"/>
                </a:lnTo>
                <a:lnTo>
                  <a:pt x="1227059" y="10148"/>
                </a:lnTo>
                <a:lnTo>
                  <a:pt x="1246029" y="8031"/>
                </a:lnTo>
                <a:lnTo>
                  <a:pt x="1265025" y="5350"/>
                </a:lnTo>
                <a:lnTo>
                  <a:pt x="1303066" y="5757"/>
                </a:lnTo>
                <a:lnTo>
                  <a:pt x="1322101" y="7644"/>
                </a:lnTo>
                <a:lnTo>
                  <a:pt x="1360183" y="9740"/>
                </a:lnTo>
                <a:lnTo>
                  <a:pt x="1434257" y="10921"/>
                </a:lnTo>
                <a:lnTo>
                  <a:pt x="1573065" y="11319"/>
                </a:lnTo>
                <a:lnTo>
                  <a:pt x="1602430" y="12622"/>
                </a:lnTo>
                <a:lnTo>
                  <a:pt x="1627087" y="14761"/>
                </a:lnTo>
                <a:lnTo>
                  <a:pt x="1648604" y="17456"/>
                </a:lnTo>
                <a:lnTo>
                  <a:pt x="1669299" y="19253"/>
                </a:lnTo>
                <a:lnTo>
                  <a:pt x="1709228" y="21250"/>
                </a:lnTo>
                <a:lnTo>
                  <a:pt x="1791677" y="22374"/>
                </a:lnTo>
                <a:lnTo>
                  <a:pt x="1858158" y="22707"/>
                </a:lnTo>
                <a:lnTo>
                  <a:pt x="1877582" y="24024"/>
                </a:lnTo>
                <a:lnTo>
                  <a:pt x="1896881" y="26172"/>
                </a:lnTo>
                <a:lnTo>
                  <a:pt x="1916097" y="28874"/>
                </a:lnTo>
                <a:lnTo>
                  <a:pt x="1933988" y="30675"/>
                </a:lnTo>
                <a:lnTo>
                  <a:pt x="1967414" y="32676"/>
                </a:lnTo>
                <a:lnTo>
                  <a:pt x="2045660" y="34067"/>
                </a:lnTo>
                <a:lnTo>
                  <a:pt x="2112936" y="34236"/>
                </a:lnTo>
                <a:lnTo>
                  <a:pt x="2129983" y="35520"/>
                </a:lnTo>
                <a:lnTo>
                  <a:pt x="2146429" y="37646"/>
                </a:lnTo>
                <a:lnTo>
                  <a:pt x="2162472" y="40333"/>
                </a:lnTo>
                <a:lnTo>
                  <a:pt x="2178248" y="42124"/>
                </a:lnTo>
                <a:lnTo>
                  <a:pt x="2209324" y="44115"/>
                </a:lnTo>
                <a:lnTo>
                  <a:pt x="2279650" y="45236"/>
                </a:lnTo>
                <a:lnTo>
                  <a:pt x="2420811" y="45695"/>
                </a:lnTo>
                <a:lnTo>
                  <a:pt x="2433024" y="46969"/>
                </a:lnTo>
                <a:lnTo>
                  <a:pt x="2444976" y="49089"/>
                </a:lnTo>
                <a:lnTo>
                  <a:pt x="2456754" y="51772"/>
                </a:lnTo>
                <a:lnTo>
                  <a:pt x="2468415" y="53560"/>
                </a:lnTo>
                <a:lnTo>
                  <a:pt x="2491533" y="55548"/>
                </a:lnTo>
                <a:lnTo>
                  <a:pt x="2544392" y="56998"/>
                </a:lnTo>
                <a:lnTo>
                  <a:pt x="2554782" y="58315"/>
                </a:lnTo>
                <a:lnTo>
                  <a:pt x="2566787" y="60462"/>
                </a:lnTo>
                <a:lnTo>
                  <a:pt x="2579871" y="63164"/>
                </a:lnTo>
                <a:lnTo>
                  <a:pt x="2589864" y="64965"/>
                </a:lnTo>
                <a:lnTo>
                  <a:pt x="2604354" y="66966"/>
                </a:lnTo>
                <a:lnTo>
                  <a:pt x="2663190" y="685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8"/>
          <p:cNvSpPr/>
          <p:nvPr/>
        </p:nvSpPr>
        <p:spPr>
          <a:xfrm>
            <a:off x="6446520" y="2237028"/>
            <a:ext cx="434119" cy="780478"/>
          </a:xfrm>
          <a:custGeom>
            <a:avLst/>
            <a:gdLst/>
            <a:ahLst/>
            <a:cxnLst/>
            <a:rect l="0" t="0" r="0" b="0"/>
            <a:pathLst>
              <a:path w="434119" h="780478">
                <a:moveTo>
                  <a:pt x="34289" y="48972"/>
                </a:moveTo>
                <a:lnTo>
                  <a:pt x="40358" y="55039"/>
                </a:lnTo>
                <a:lnTo>
                  <a:pt x="53785" y="76323"/>
                </a:lnTo>
                <a:lnTo>
                  <a:pt x="61157" y="85681"/>
                </a:lnTo>
                <a:lnTo>
                  <a:pt x="63632" y="91224"/>
                </a:lnTo>
                <a:lnTo>
                  <a:pt x="67114" y="109892"/>
                </a:lnTo>
                <a:lnTo>
                  <a:pt x="67928" y="119651"/>
                </a:lnTo>
                <a:lnTo>
                  <a:pt x="74454" y="138352"/>
                </a:lnTo>
                <a:lnTo>
                  <a:pt x="80182" y="158302"/>
                </a:lnTo>
                <a:lnTo>
                  <a:pt x="88809" y="170548"/>
                </a:lnTo>
                <a:lnTo>
                  <a:pt x="95774" y="178359"/>
                </a:lnTo>
                <a:lnTo>
                  <a:pt x="98140" y="182220"/>
                </a:lnTo>
                <a:lnTo>
                  <a:pt x="102739" y="193721"/>
                </a:lnTo>
                <a:lnTo>
                  <a:pt x="115026" y="208986"/>
                </a:lnTo>
                <a:lnTo>
                  <a:pt x="118594" y="212798"/>
                </a:lnTo>
                <a:lnTo>
                  <a:pt x="122243" y="215339"/>
                </a:lnTo>
                <a:lnTo>
                  <a:pt x="129683" y="218163"/>
                </a:lnTo>
                <a:lnTo>
                  <a:pt x="141012" y="219752"/>
                </a:lnTo>
                <a:lnTo>
                  <a:pt x="151995" y="220124"/>
                </a:lnTo>
                <a:lnTo>
                  <a:pt x="186220" y="220404"/>
                </a:lnTo>
                <a:lnTo>
                  <a:pt x="197487" y="217027"/>
                </a:lnTo>
                <a:lnTo>
                  <a:pt x="204049" y="214349"/>
                </a:lnTo>
                <a:lnTo>
                  <a:pt x="212232" y="210023"/>
                </a:lnTo>
                <a:lnTo>
                  <a:pt x="221497" y="204599"/>
                </a:lnTo>
                <a:lnTo>
                  <a:pt x="241953" y="191799"/>
                </a:lnTo>
                <a:lnTo>
                  <a:pt x="263745" y="177644"/>
                </a:lnTo>
                <a:lnTo>
                  <a:pt x="273620" y="169043"/>
                </a:lnTo>
                <a:lnTo>
                  <a:pt x="282742" y="159499"/>
                </a:lnTo>
                <a:lnTo>
                  <a:pt x="291364" y="149327"/>
                </a:lnTo>
                <a:lnTo>
                  <a:pt x="300945" y="131250"/>
                </a:lnTo>
                <a:lnTo>
                  <a:pt x="306474" y="116020"/>
                </a:lnTo>
                <a:lnTo>
                  <a:pt x="315455" y="99035"/>
                </a:lnTo>
                <a:lnTo>
                  <a:pt x="325503" y="51644"/>
                </a:lnTo>
                <a:lnTo>
                  <a:pt x="328818" y="30686"/>
                </a:lnTo>
                <a:lnTo>
                  <a:pt x="330684" y="7994"/>
                </a:lnTo>
                <a:lnTo>
                  <a:pt x="331121" y="279"/>
                </a:lnTo>
                <a:lnTo>
                  <a:pt x="331236" y="0"/>
                </a:lnTo>
                <a:lnTo>
                  <a:pt x="331423" y="8677"/>
                </a:lnTo>
                <a:lnTo>
                  <a:pt x="332709" y="11948"/>
                </a:lnTo>
                <a:lnTo>
                  <a:pt x="340586" y="22621"/>
                </a:lnTo>
                <a:lnTo>
                  <a:pt x="347375" y="30063"/>
                </a:lnTo>
                <a:lnTo>
                  <a:pt x="349693" y="35096"/>
                </a:lnTo>
                <a:lnTo>
                  <a:pt x="354226" y="54315"/>
                </a:lnTo>
                <a:lnTo>
                  <a:pt x="361777" y="76096"/>
                </a:lnTo>
                <a:lnTo>
                  <a:pt x="365850" y="98636"/>
                </a:lnTo>
                <a:lnTo>
                  <a:pt x="371303" y="113801"/>
                </a:lnTo>
                <a:lnTo>
                  <a:pt x="393649" y="173026"/>
                </a:lnTo>
                <a:lnTo>
                  <a:pt x="400862" y="195174"/>
                </a:lnTo>
                <a:lnTo>
                  <a:pt x="406941" y="216290"/>
                </a:lnTo>
                <a:lnTo>
                  <a:pt x="412264" y="236717"/>
                </a:lnTo>
                <a:lnTo>
                  <a:pt x="417083" y="259225"/>
                </a:lnTo>
                <a:lnTo>
                  <a:pt x="421565" y="283121"/>
                </a:lnTo>
                <a:lnTo>
                  <a:pt x="425824" y="307941"/>
                </a:lnTo>
                <a:lnTo>
                  <a:pt x="428662" y="328298"/>
                </a:lnTo>
                <a:lnTo>
                  <a:pt x="430555" y="345679"/>
                </a:lnTo>
                <a:lnTo>
                  <a:pt x="431816" y="361076"/>
                </a:lnTo>
                <a:lnTo>
                  <a:pt x="432657" y="375151"/>
                </a:lnTo>
                <a:lnTo>
                  <a:pt x="433591" y="400950"/>
                </a:lnTo>
                <a:lnTo>
                  <a:pt x="434118" y="442963"/>
                </a:lnTo>
                <a:lnTo>
                  <a:pt x="432922" y="456412"/>
                </a:lnTo>
                <a:lnTo>
                  <a:pt x="430854" y="469189"/>
                </a:lnTo>
                <a:lnTo>
                  <a:pt x="425170" y="493545"/>
                </a:lnTo>
                <a:lnTo>
                  <a:pt x="418411" y="517070"/>
                </a:lnTo>
                <a:lnTo>
                  <a:pt x="407787" y="540225"/>
                </a:lnTo>
                <a:lnTo>
                  <a:pt x="395869" y="563216"/>
                </a:lnTo>
                <a:lnTo>
                  <a:pt x="386338" y="586135"/>
                </a:lnTo>
                <a:lnTo>
                  <a:pt x="374482" y="609021"/>
                </a:lnTo>
                <a:lnTo>
                  <a:pt x="367764" y="620458"/>
                </a:lnTo>
                <a:lnTo>
                  <a:pt x="353527" y="643325"/>
                </a:lnTo>
                <a:lnTo>
                  <a:pt x="346175" y="654757"/>
                </a:lnTo>
                <a:lnTo>
                  <a:pt x="338734" y="664919"/>
                </a:lnTo>
                <a:lnTo>
                  <a:pt x="331232" y="674233"/>
                </a:lnTo>
                <a:lnTo>
                  <a:pt x="323691" y="682982"/>
                </a:lnTo>
                <a:lnTo>
                  <a:pt x="314854" y="691355"/>
                </a:lnTo>
                <a:lnTo>
                  <a:pt x="305153" y="699478"/>
                </a:lnTo>
                <a:lnTo>
                  <a:pt x="294874" y="707432"/>
                </a:lnTo>
                <a:lnTo>
                  <a:pt x="285483" y="715275"/>
                </a:lnTo>
                <a:lnTo>
                  <a:pt x="276682" y="723044"/>
                </a:lnTo>
                <a:lnTo>
                  <a:pt x="268274" y="730763"/>
                </a:lnTo>
                <a:lnTo>
                  <a:pt x="260130" y="737179"/>
                </a:lnTo>
                <a:lnTo>
                  <a:pt x="252160" y="742727"/>
                </a:lnTo>
                <a:lnTo>
                  <a:pt x="244306" y="747695"/>
                </a:lnTo>
                <a:lnTo>
                  <a:pt x="236530" y="752277"/>
                </a:lnTo>
                <a:lnTo>
                  <a:pt x="228807" y="756602"/>
                </a:lnTo>
                <a:lnTo>
                  <a:pt x="221118" y="760755"/>
                </a:lnTo>
                <a:lnTo>
                  <a:pt x="213452" y="763524"/>
                </a:lnTo>
                <a:lnTo>
                  <a:pt x="205801" y="765370"/>
                </a:lnTo>
                <a:lnTo>
                  <a:pt x="198161" y="766600"/>
                </a:lnTo>
                <a:lnTo>
                  <a:pt x="190527" y="768691"/>
                </a:lnTo>
                <a:lnTo>
                  <a:pt x="182897" y="771354"/>
                </a:lnTo>
                <a:lnTo>
                  <a:pt x="175271" y="774400"/>
                </a:lnTo>
                <a:lnTo>
                  <a:pt x="167647" y="776431"/>
                </a:lnTo>
                <a:lnTo>
                  <a:pt x="160025" y="777784"/>
                </a:lnTo>
                <a:lnTo>
                  <a:pt x="152403" y="778687"/>
                </a:lnTo>
                <a:lnTo>
                  <a:pt x="144782" y="779288"/>
                </a:lnTo>
                <a:lnTo>
                  <a:pt x="137161" y="779689"/>
                </a:lnTo>
                <a:lnTo>
                  <a:pt x="121920" y="780135"/>
                </a:lnTo>
                <a:lnTo>
                  <a:pt x="82785" y="780460"/>
                </a:lnTo>
                <a:lnTo>
                  <a:pt x="64733" y="780477"/>
                </a:lnTo>
                <a:lnTo>
                  <a:pt x="57125" y="779212"/>
                </a:lnTo>
                <a:lnTo>
                  <a:pt x="45286" y="774420"/>
                </a:lnTo>
                <a:lnTo>
                  <a:pt x="35790" y="771443"/>
                </a:lnTo>
                <a:lnTo>
                  <a:pt x="31480" y="770649"/>
                </a:lnTo>
                <a:lnTo>
                  <a:pt x="23304" y="766380"/>
                </a:lnTo>
                <a:lnTo>
                  <a:pt x="11561" y="756837"/>
                </a:lnTo>
                <a:lnTo>
                  <a:pt x="0" y="7462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9"/>
          <p:cNvSpPr/>
          <p:nvPr/>
        </p:nvSpPr>
        <p:spPr>
          <a:xfrm>
            <a:off x="7063740" y="1440179"/>
            <a:ext cx="137161" cy="1325881"/>
          </a:xfrm>
          <a:custGeom>
            <a:avLst/>
            <a:gdLst/>
            <a:ahLst/>
            <a:cxnLst/>
            <a:rect l="0" t="0" r="0" b="0"/>
            <a:pathLst>
              <a:path w="137161" h="1325881">
                <a:moveTo>
                  <a:pt x="0" y="0"/>
                </a:moveTo>
                <a:lnTo>
                  <a:pt x="0" y="37886"/>
                </a:lnTo>
                <a:lnTo>
                  <a:pt x="3386" y="55362"/>
                </a:lnTo>
                <a:lnTo>
                  <a:pt x="6068" y="63578"/>
                </a:lnTo>
                <a:lnTo>
                  <a:pt x="9841" y="87277"/>
                </a:lnTo>
                <a:lnTo>
                  <a:pt x="10959" y="128589"/>
                </a:lnTo>
                <a:lnTo>
                  <a:pt x="14607" y="156211"/>
                </a:lnTo>
                <a:lnTo>
                  <a:pt x="17358" y="168911"/>
                </a:lnTo>
                <a:lnTo>
                  <a:pt x="21229" y="204988"/>
                </a:lnTo>
                <a:lnTo>
                  <a:pt x="23043" y="221749"/>
                </a:lnTo>
                <a:lnTo>
                  <a:pt x="28444" y="264079"/>
                </a:lnTo>
                <a:lnTo>
                  <a:pt x="30392" y="287813"/>
                </a:lnTo>
                <a:lnTo>
                  <a:pt x="31692" y="312525"/>
                </a:lnTo>
                <a:lnTo>
                  <a:pt x="33135" y="359880"/>
                </a:lnTo>
                <a:lnTo>
                  <a:pt x="33777" y="397860"/>
                </a:lnTo>
                <a:lnTo>
                  <a:pt x="35218" y="418910"/>
                </a:lnTo>
                <a:lnTo>
                  <a:pt x="37449" y="441834"/>
                </a:lnTo>
                <a:lnTo>
                  <a:pt x="50154" y="554636"/>
                </a:lnTo>
                <a:lnTo>
                  <a:pt x="53755" y="581847"/>
                </a:lnTo>
                <a:lnTo>
                  <a:pt x="61144" y="629016"/>
                </a:lnTo>
                <a:lnTo>
                  <a:pt x="65275" y="667759"/>
                </a:lnTo>
                <a:lnTo>
                  <a:pt x="67111" y="708262"/>
                </a:lnTo>
                <a:lnTo>
                  <a:pt x="67927" y="764363"/>
                </a:lnTo>
                <a:lnTo>
                  <a:pt x="69415" y="788976"/>
                </a:lnTo>
                <a:lnTo>
                  <a:pt x="71676" y="810464"/>
                </a:lnTo>
                <a:lnTo>
                  <a:pt x="74454" y="829869"/>
                </a:lnTo>
                <a:lnTo>
                  <a:pt x="77541" y="864978"/>
                </a:lnTo>
                <a:lnTo>
                  <a:pt x="80182" y="902595"/>
                </a:lnTo>
                <a:lnTo>
                  <a:pt x="85590" y="953180"/>
                </a:lnTo>
                <a:lnTo>
                  <a:pt x="87540" y="975814"/>
                </a:lnTo>
                <a:lnTo>
                  <a:pt x="89706" y="1014508"/>
                </a:lnTo>
                <a:lnTo>
                  <a:pt x="91554" y="1037019"/>
                </a:lnTo>
                <a:lnTo>
                  <a:pt x="98953" y="1110893"/>
                </a:lnTo>
                <a:lnTo>
                  <a:pt x="101129" y="1145241"/>
                </a:lnTo>
                <a:lnTo>
                  <a:pt x="102979" y="1162274"/>
                </a:lnTo>
                <a:lnTo>
                  <a:pt x="105483" y="1179979"/>
                </a:lnTo>
                <a:lnTo>
                  <a:pt x="108422" y="1198133"/>
                </a:lnTo>
                <a:lnTo>
                  <a:pt x="111687" y="1228464"/>
                </a:lnTo>
                <a:lnTo>
                  <a:pt x="114408" y="1254644"/>
                </a:lnTo>
                <a:lnTo>
                  <a:pt x="116912" y="1266960"/>
                </a:lnTo>
                <a:lnTo>
                  <a:pt x="119851" y="1278980"/>
                </a:lnTo>
                <a:lnTo>
                  <a:pt x="123987" y="1301965"/>
                </a:lnTo>
                <a:lnTo>
                  <a:pt x="125576" y="1319422"/>
                </a:lnTo>
                <a:lnTo>
                  <a:pt x="126897" y="1321575"/>
                </a:lnTo>
                <a:lnTo>
                  <a:pt x="129048" y="1323010"/>
                </a:lnTo>
                <a:lnTo>
                  <a:pt x="137160" y="13258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0"/>
          <p:cNvSpPr/>
          <p:nvPr/>
        </p:nvSpPr>
        <p:spPr>
          <a:xfrm>
            <a:off x="7440930" y="1554479"/>
            <a:ext cx="45708" cy="480061"/>
          </a:xfrm>
          <a:custGeom>
            <a:avLst/>
            <a:gdLst/>
            <a:ahLst/>
            <a:cxnLst/>
            <a:rect l="0" t="0" r="0" b="0"/>
            <a:pathLst>
              <a:path w="45708" h="480061">
                <a:moveTo>
                  <a:pt x="0" y="0"/>
                </a:moveTo>
                <a:lnTo>
                  <a:pt x="6068" y="12136"/>
                </a:lnTo>
                <a:lnTo>
                  <a:pt x="9125" y="19521"/>
                </a:lnTo>
                <a:lnTo>
                  <a:pt x="12432" y="28254"/>
                </a:lnTo>
                <a:lnTo>
                  <a:pt x="15908" y="37886"/>
                </a:lnTo>
                <a:lnTo>
                  <a:pt x="18226" y="46848"/>
                </a:lnTo>
                <a:lnTo>
                  <a:pt x="19771" y="55362"/>
                </a:lnTo>
                <a:lnTo>
                  <a:pt x="20800" y="63578"/>
                </a:lnTo>
                <a:lnTo>
                  <a:pt x="22757" y="71596"/>
                </a:lnTo>
                <a:lnTo>
                  <a:pt x="25331" y="79481"/>
                </a:lnTo>
                <a:lnTo>
                  <a:pt x="28317" y="87277"/>
                </a:lnTo>
                <a:lnTo>
                  <a:pt x="30308" y="95015"/>
                </a:lnTo>
                <a:lnTo>
                  <a:pt x="31635" y="102714"/>
                </a:lnTo>
                <a:lnTo>
                  <a:pt x="32520" y="110386"/>
                </a:lnTo>
                <a:lnTo>
                  <a:pt x="33109" y="123121"/>
                </a:lnTo>
                <a:lnTo>
                  <a:pt x="33765" y="157591"/>
                </a:lnTo>
                <a:lnTo>
                  <a:pt x="35210" y="172371"/>
                </a:lnTo>
                <a:lnTo>
                  <a:pt x="37443" y="184764"/>
                </a:lnTo>
                <a:lnTo>
                  <a:pt x="40202" y="195566"/>
                </a:lnTo>
                <a:lnTo>
                  <a:pt x="42041" y="209118"/>
                </a:lnTo>
                <a:lnTo>
                  <a:pt x="43267" y="224502"/>
                </a:lnTo>
                <a:lnTo>
                  <a:pt x="44630" y="254719"/>
                </a:lnTo>
                <a:lnTo>
                  <a:pt x="45235" y="276615"/>
                </a:lnTo>
                <a:lnTo>
                  <a:pt x="45707" y="399110"/>
                </a:lnTo>
                <a:lnTo>
                  <a:pt x="44441" y="407044"/>
                </a:lnTo>
                <a:lnTo>
                  <a:pt x="42327" y="416143"/>
                </a:lnTo>
                <a:lnTo>
                  <a:pt x="39648" y="426019"/>
                </a:lnTo>
                <a:lnTo>
                  <a:pt x="37862" y="433873"/>
                </a:lnTo>
                <a:lnTo>
                  <a:pt x="36671" y="440378"/>
                </a:lnTo>
                <a:lnTo>
                  <a:pt x="34289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1"/>
          <p:cNvSpPr/>
          <p:nvPr/>
        </p:nvSpPr>
        <p:spPr>
          <a:xfrm>
            <a:off x="7966709" y="1440179"/>
            <a:ext cx="34292" cy="1405891"/>
          </a:xfrm>
          <a:custGeom>
            <a:avLst/>
            <a:gdLst/>
            <a:ahLst/>
            <a:cxnLst/>
            <a:rect l="0" t="0" r="0" b="0"/>
            <a:pathLst>
              <a:path w="34292" h="1405891">
                <a:moveTo>
                  <a:pt x="0" y="0"/>
                </a:moveTo>
                <a:lnTo>
                  <a:pt x="0" y="18204"/>
                </a:lnTo>
                <a:lnTo>
                  <a:pt x="1271" y="33726"/>
                </a:lnTo>
                <a:lnTo>
                  <a:pt x="6068" y="78066"/>
                </a:lnTo>
                <a:lnTo>
                  <a:pt x="7856" y="105384"/>
                </a:lnTo>
                <a:lnTo>
                  <a:pt x="9047" y="135026"/>
                </a:lnTo>
                <a:lnTo>
                  <a:pt x="10959" y="228320"/>
                </a:lnTo>
                <a:lnTo>
                  <a:pt x="11431" y="1065557"/>
                </a:lnTo>
                <a:lnTo>
                  <a:pt x="12701" y="1081211"/>
                </a:lnTo>
                <a:lnTo>
                  <a:pt x="14817" y="1096728"/>
                </a:lnTo>
                <a:lnTo>
                  <a:pt x="17499" y="1112152"/>
                </a:lnTo>
                <a:lnTo>
                  <a:pt x="20556" y="1146565"/>
                </a:lnTo>
                <a:lnTo>
                  <a:pt x="29657" y="1288695"/>
                </a:lnTo>
                <a:lnTo>
                  <a:pt x="32918" y="1356490"/>
                </a:lnTo>
                <a:lnTo>
                  <a:pt x="34291" y="1405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2"/>
          <p:cNvSpPr/>
          <p:nvPr/>
        </p:nvSpPr>
        <p:spPr>
          <a:xfrm>
            <a:off x="8189113" y="1600248"/>
            <a:ext cx="406247" cy="354142"/>
          </a:xfrm>
          <a:custGeom>
            <a:avLst/>
            <a:gdLst/>
            <a:ahLst/>
            <a:cxnLst/>
            <a:rect l="0" t="0" r="0" b="0"/>
            <a:pathLst>
              <a:path w="406247" h="354142">
                <a:moveTo>
                  <a:pt x="51916" y="34241"/>
                </a:moveTo>
                <a:lnTo>
                  <a:pt x="71599" y="14559"/>
                </a:lnTo>
                <a:lnTo>
                  <a:pt x="80138" y="9407"/>
                </a:lnTo>
                <a:lnTo>
                  <a:pt x="85971" y="6255"/>
                </a:lnTo>
                <a:lnTo>
                  <a:pt x="93669" y="4154"/>
                </a:lnTo>
                <a:lnTo>
                  <a:pt x="102612" y="2753"/>
                </a:lnTo>
                <a:lnTo>
                  <a:pt x="112383" y="1819"/>
                </a:lnTo>
                <a:lnTo>
                  <a:pt x="120168" y="1197"/>
                </a:lnTo>
                <a:lnTo>
                  <a:pt x="132204" y="505"/>
                </a:lnTo>
                <a:lnTo>
                  <a:pt x="145173" y="198"/>
                </a:lnTo>
                <a:lnTo>
                  <a:pt x="174195" y="0"/>
                </a:lnTo>
                <a:lnTo>
                  <a:pt x="180426" y="1254"/>
                </a:lnTo>
                <a:lnTo>
                  <a:pt x="190735" y="6034"/>
                </a:lnTo>
                <a:lnTo>
                  <a:pt x="199550" y="12391"/>
                </a:lnTo>
                <a:lnTo>
                  <a:pt x="211653" y="23111"/>
                </a:lnTo>
                <a:lnTo>
                  <a:pt x="219431" y="30564"/>
                </a:lnTo>
                <a:lnTo>
                  <a:pt x="227120" y="38111"/>
                </a:lnTo>
                <a:lnTo>
                  <a:pt x="229680" y="43171"/>
                </a:lnTo>
                <a:lnTo>
                  <a:pt x="231385" y="49084"/>
                </a:lnTo>
                <a:lnTo>
                  <a:pt x="232522" y="55567"/>
                </a:lnTo>
                <a:lnTo>
                  <a:pt x="233280" y="63698"/>
                </a:lnTo>
                <a:lnTo>
                  <a:pt x="233786" y="72929"/>
                </a:lnTo>
                <a:lnTo>
                  <a:pt x="234497" y="97351"/>
                </a:lnTo>
                <a:lnTo>
                  <a:pt x="234597" y="102985"/>
                </a:lnTo>
                <a:lnTo>
                  <a:pt x="233393" y="109280"/>
                </a:lnTo>
                <a:lnTo>
                  <a:pt x="231321" y="116017"/>
                </a:lnTo>
                <a:lnTo>
                  <a:pt x="228670" y="123049"/>
                </a:lnTo>
                <a:lnTo>
                  <a:pt x="225632" y="130276"/>
                </a:lnTo>
                <a:lnTo>
                  <a:pt x="222337" y="137635"/>
                </a:lnTo>
                <a:lnTo>
                  <a:pt x="215289" y="152584"/>
                </a:lnTo>
                <a:lnTo>
                  <a:pt x="207923" y="167695"/>
                </a:lnTo>
                <a:lnTo>
                  <a:pt x="204181" y="174010"/>
                </a:lnTo>
                <a:lnTo>
                  <a:pt x="196636" y="184414"/>
                </a:lnTo>
                <a:lnTo>
                  <a:pt x="192846" y="190237"/>
                </a:lnTo>
                <a:lnTo>
                  <a:pt x="189050" y="196658"/>
                </a:lnTo>
                <a:lnTo>
                  <a:pt x="185248" y="203479"/>
                </a:lnTo>
                <a:lnTo>
                  <a:pt x="177639" y="217832"/>
                </a:lnTo>
                <a:lnTo>
                  <a:pt x="173831" y="225215"/>
                </a:lnTo>
                <a:lnTo>
                  <a:pt x="170023" y="231407"/>
                </a:lnTo>
                <a:lnTo>
                  <a:pt x="162405" y="241674"/>
                </a:lnTo>
                <a:lnTo>
                  <a:pt x="151399" y="250470"/>
                </a:lnTo>
                <a:lnTo>
                  <a:pt x="144909" y="254594"/>
                </a:lnTo>
                <a:lnTo>
                  <a:pt x="138041" y="259883"/>
                </a:lnTo>
                <a:lnTo>
                  <a:pt x="130923" y="265949"/>
                </a:lnTo>
                <a:lnTo>
                  <a:pt x="123638" y="272533"/>
                </a:lnTo>
                <a:lnTo>
                  <a:pt x="116241" y="278193"/>
                </a:lnTo>
                <a:lnTo>
                  <a:pt x="108769" y="283236"/>
                </a:lnTo>
                <a:lnTo>
                  <a:pt x="101249" y="287868"/>
                </a:lnTo>
                <a:lnTo>
                  <a:pt x="89505" y="296401"/>
                </a:lnTo>
                <a:lnTo>
                  <a:pt x="80052" y="304427"/>
                </a:lnTo>
                <a:lnTo>
                  <a:pt x="71618" y="312227"/>
                </a:lnTo>
                <a:lnTo>
                  <a:pt x="60250" y="319927"/>
                </a:lnTo>
                <a:lnTo>
                  <a:pt x="53662" y="323759"/>
                </a:lnTo>
                <a:lnTo>
                  <a:pt x="46730" y="327583"/>
                </a:lnTo>
                <a:lnTo>
                  <a:pt x="21960" y="340590"/>
                </a:lnTo>
                <a:lnTo>
                  <a:pt x="16166" y="341846"/>
                </a:lnTo>
                <a:lnTo>
                  <a:pt x="8166" y="342653"/>
                </a:lnTo>
                <a:lnTo>
                  <a:pt x="712" y="348860"/>
                </a:lnTo>
                <a:lnTo>
                  <a:pt x="0" y="350667"/>
                </a:lnTo>
                <a:lnTo>
                  <a:pt x="796" y="351872"/>
                </a:lnTo>
                <a:lnTo>
                  <a:pt x="2596" y="352675"/>
                </a:lnTo>
                <a:lnTo>
                  <a:pt x="11198" y="353805"/>
                </a:lnTo>
                <a:lnTo>
                  <a:pt x="24929" y="354070"/>
                </a:lnTo>
                <a:lnTo>
                  <a:pt x="33924" y="354141"/>
                </a:lnTo>
                <a:lnTo>
                  <a:pt x="45003" y="352917"/>
                </a:lnTo>
                <a:lnTo>
                  <a:pt x="57467" y="350832"/>
                </a:lnTo>
                <a:lnTo>
                  <a:pt x="70857" y="348172"/>
                </a:lnTo>
                <a:lnTo>
                  <a:pt x="82323" y="346398"/>
                </a:lnTo>
                <a:lnTo>
                  <a:pt x="92508" y="345216"/>
                </a:lnTo>
                <a:lnTo>
                  <a:pt x="101838" y="344428"/>
                </a:lnTo>
                <a:lnTo>
                  <a:pt x="114408" y="343902"/>
                </a:lnTo>
                <a:lnTo>
                  <a:pt x="145307" y="343319"/>
                </a:lnTo>
                <a:lnTo>
                  <a:pt x="158627" y="341893"/>
                </a:lnTo>
                <a:lnTo>
                  <a:pt x="170046" y="339672"/>
                </a:lnTo>
                <a:lnTo>
                  <a:pt x="180200" y="336922"/>
                </a:lnTo>
                <a:lnTo>
                  <a:pt x="194589" y="335089"/>
                </a:lnTo>
                <a:lnTo>
                  <a:pt x="211802" y="333866"/>
                </a:lnTo>
                <a:lnTo>
                  <a:pt x="230897" y="333051"/>
                </a:lnTo>
                <a:lnTo>
                  <a:pt x="246166" y="331238"/>
                </a:lnTo>
                <a:lnTo>
                  <a:pt x="258886" y="328759"/>
                </a:lnTo>
                <a:lnTo>
                  <a:pt x="269907" y="325837"/>
                </a:lnTo>
                <a:lnTo>
                  <a:pt x="279793" y="323888"/>
                </a:lnTo>
                <a:lnTo>
                  <a:pt x="288924" y="322589"/>
                </a:lnTo>
                <a:lnTo>
                  <a:pt x="297552" y="321723"/>
                </a:lnTo>
                <a:lnTo>
                  <a:pt x="305843" y="321146"/>
                </a:lnTo>
                <a:lnTo>
                  <a:pt x="313912" y="320761"/>
                </a:lnTo>
                <a:lnTo>
                  <a:pt x="329649" y="320334"/>
                </a:lnTo>
                <a:lnTo>
                  <a:pt x="406246" y="3199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3"/>
          <p:cNvSpPr/>
          <p:nvPr/>
        </p:nvSpPr>
        <p:spPr>
          <a:xfrm>
            <a:off x="8743950" y="1463039"/>
            <a:ext cx="57151" cy="1245871"/>
          </a:xfrm>
          <a:custGeom>
            <a:avLst/>
            <a:gdLst/>
            <a:ahLst/>
            <a:cxnLst/>
            <a:rect l="0" t="0" r="0" b="0"/>
            <a:pathLst>
              <a:path w="57151" h="1245871">
                <a:moveTo>
                  <a:pt x="0" y="0"/>
                </a:moveTo>
                <a:lnTo>
                  <a:pt x="0" y="127199"/>
                </a:lnTo>
                <a:lnTo>
                  <a:pt x="1270" y="141949"/>
                </a:lnTo>
                <a:lnTo>
                  <a:pt x="3386" y="159403"/>
                </a:lnTo>
                <a:lnTo>
                  <a:pt x="6067" y="178659"/>
                </a:lnTo>
                <a:lnTo>
                  <a:pt x="7855" y="195306"/>
                </a:lnTo>
                <a:lnTo>
                  <a:pt x="9046" y="210214"/>
                </a:lnTo>
                <a:lnTo>
                  <a:pt x="10370" y="240749"/>
                </a:lnTo>
                <a:lnTo>
                  <a:pt x="11220" y="315667"/>
                </a:lnTo>
                <a:lnTo>
                  <a:pt x="11429" y="911098"/>
                </a:lnTo>
                <a:lnTo>
                  <a:pt x="12700" y="927439"/>
                </a:lnTo>
                <a:lnTo>
                  <a:pt x="14816" y="942143"/>
                </a:lnTo>
                <a:lnTo>
                  <a:pt x="17498" y="955755"/>
                </a:lnTo>
                <a:lnTo>
                  <a:pt x="19284" y="969910"/>
                </a:lnTo>
                <a:lnTo>
                  <a:pt x="20477" y="984427"/>
                </a:lnTo>
                <a:lnTo>
                  <a:pt x="21800" y="1012833"/>
                </a:lnTo>
                <a:lnTo>
                  <a:pt x="22389" y="1038158"/>
                </a:lnTo>
                <a:lnTo>
                  <a:pt x="25086" y="1057866"/>
                </a:lnTo>
                <a:lnTo>
                  <a:pt x="29423" y="1082434"/>
                </a:lnTo>
                <a:lnTo>
                  <a:pt x="34856" y="1110243"/>
                </a:lnTo>
                <a:lnTo>
                  <a:pt x="38476" y="1131322"/>
                </a:lnTo>
                <a:lnTo>
                  <a:pt x="40891" y="1147915"/>
                </a:lnTo>
                <a:lnTo>
                  <a:pt x="42501" y="1161517"/>
                </a:lnTo>
                <a:lnTo>
                  <a:pt x="43574" y="1171855"/>
                </a:lnTo>
                <a:lnTo>
                  <a:pt x="44766" y="1186728"/>
                </a:lnTo>
                <a:lnTo>
                  <a:pt x="46353" y="1193742"/>
                </a:lnTo>
                <a:lnTo>
                  <a:pt x="48683" y="1200958"/>
                </a:lnTo>
                <a:lnTo>
                  <a:pt x="51505" y="1208309"/>
                </a:lnTo>
                <a:lnTo>
                  <a:pt x="53386" y="1214479"/>
                </a:lnTo>
                <a:lnTo>
                  <a:pt x="54640" y="1219863"/>
                </a:lnTo>
                <a:lnTo>
                  <a:pt x="56406" y="1233508"/>
                </a:lnTo>
                <a:lnTo>
                  <a:pt x="57150" y="1245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4"/>
          <p:cNvSpPr/>
          <p:nvPr/>
        </p:nvSpPr>
        <p:spPr>
          <a:xfrm>
            <a:off x="8881109" y="1611676"/>
            <a:ext cx="215977" cy="457154"/>
          </a:xfrm>
          <a:custGeom>
            <a:avLst/>
            <a:gdLst/>
            <a:ahLst/>
            <a:cxnLst/>
            <a:rect l="0" t="0" r="0" b="0"/>
            <a:pathLst>
              <a:path w="215977" h="457154">
                <a:moveTo>
                  <a:pt x="0" y="34243"/>
                </a:moveTo>
                <a:lnTo>
                  <a:pt x="0" y="18334"/>
                </a:lnTo>
                <a:lnTo>
                  <a:pt x="1271" y="16018"/>
                </a:lnTo>
                <a:lnTo>
                  <a:pt x="3388" y="14473"/>
                </a:lnTo>
                <a:lnTo>
                  <a:pt x="6068" y="13443"/>
                </a:lnTo>
                <a:lnTo>
                  <a:pt x="12434" y="8912"/>
                </a:lnTo>
                <a:lnTo>
                  <a:pt x="15909" y="5926"/>
                </a:lnTo>
                <a:lnTo>
                  <a:pt x="19496" y="3935"/>
                </a:lnTo>
                <a:lnTo>
                  <a:pt x="23158" y="2608"/>
                </a:lnTo>
                <a:lnTo>
                  <a:pt x="26869" y="1723"/>
                </a:lnTo>
                <a:lnTo>
                  <a:pt x="31883" y="1133"/>
                </a:lnTo>
                <a:lnTo>
                  <a:pt x="37765" y="740"/>
                </a:lnTo>
                <a:lnTo>
                  <a:pt x="44227" y="478"/>
                </a:lnTo>
                <a:lnTo>
                  <a:pt x="58180" y="186"/>
                </a:lnTo>
                <a:lnTo>
                  <a:pt x="87834" y="0"/>
                </a:lnTo>
                <a:lnTo>
                  <a:pt x="94116" y="1254"/>
                </a:lnTo>
                <a:lnTo>
                  <a:pt x="99574" y="3360"/>
                </a:lnTo>
                <a:lnTo>
                  <a:pt x="104483" y="6035"/>
                </a:lnTo>
                <a:lnTo>
                  <a:pt x="109025" y="9088"/>
                </a:lnTo>
                <a:lnTo>
                  <a:pt x="113324" y="12393"/>
                </a:lnTo>
                <a:lnTo>
                  <a:pt x="123280" y="20755"/>
                </a:lnTo>
                <a:lnTo>
                  <a:pt x="128027" y="25285"/>
                </a:lnTo>
                <a:lnTo>
                  <a:pt x="131072" y="28271"/>
                </a:lnTo>
                <a:lnTo>
                  <a:pt x="133102" y="34072"/>
                </a:lnTo>
                <a:lnTo>
                  <a:pt x="134454" y="41749"/>
                </a:lnTo>
                <a:lnTo>
                  <a:pt x="135357" y="50677"/>
                </a:lnTo>
                <a:lnTo>
                  <a:pt x="134688" y="61709"/>
                </a:lnTo>
                <a:lnTo>
                  <a:pt x="132973" y="74144"/>
                </a:lnTo>
                <a:lnTo>
                  <a:pt x="130558" y="87514"/>
                </a:lnTo>
                <a:lnTo>
                  <a:pt x="127679" y="97697"/>
                </a:lnTo>
                <a:lnTo>
                  <a:pt x="124490" y="105756"/>
                </a:lnTo>
                <a:lnTo>
                  <a:pt x="121093" y="112398"/>
                </a:lnTo>
                <a:lnTo>
                  <a:pt x="117559" y="118097"/>
                </a:lnTo>
                <a:lnTo>
                  <a:pt x="113933" y="123166"/>
                </a:lnTo>
                <a:lnTo>
                  <a:pt x="110245" y="127815"/>
                </a:lnTo>
                <a:lnTo>
                  <a:pt x="106517" y="132184"/>
                </a:lnTo>
                <a:lnTo>
                  <a:pt x="102762" y="136368"/>
                </a:lnTo>
                <a:lnTo>
                  <a:pt x="98987" y="140426"/>
                </a:lnTo>
                <a:lnTo>
                  <a:pt x="95202" y="145672"/>
                </a:lnTo>
                <a:lnTo>
                  <a:pt x="91408" y="151709"/>
                </a:lnTo>
                <a:lnTo>
                  <a:pt x="87609" y="158274"/>
                </a:lnTo>
                <a:lnTo>
                  <a:pt x="83806" y="163921"/>
                </a:lnTo>
                <a:lnTo>
                  <a:pt x="80001" y="168955"/>
                </a:lnTo>
                <a:lnTo>
                  <a:pt x="76194" y="173581"/>
                </a:lnTo>
                <a:lnTo>
                  <a:pt x="72387" y="177935"/>
                </a:lnTo>
                <a:lnTo>
                  <a:pt x="68578" y="182108"/>
                </a:lnTo>
                <a:lnTo>
                  <a:pt x="64768" y="186160"/>
                </a:lnTo>
                <a:lnTo>
                  <a:pt x="62229" y="190131"/>
                </a:lnTo>
                <a:lnTo>
                  <a:pt x="59408" y="197930"/>
                </a:lnTo>
                <a:lnTo>
                  <a:pt x="57385" y="200518"/>
                </a:lnTo>
                <a:lnTo>
                  <a:pt x="54768" y="202243"/>
                </a:lnTo>
                <a:lnTo>
                  <a:pt x="51751" y="203393"/>
                </a:lnTo>
                <a:lnTo>
                  <a:pt x="51011" y="205430"/>
                </a:lnTo>
                <a:lnTo>
                  <a:pt x="51788" y="208058"/>
                </a:lnTo>
                <a:lnTo>
                  <a:pt x="56091" y="215333"/>
                </a:lnTo>
                <a:lnTo>
                  <a:pt x="61524" y="215930"/>
                </a:lnTo>
                <a:lnTo>
                  <a:pt x="70226" y="216328"/>
                </a:lnTo>
                <a:lnTo>
                  <a:pt x="99972" y="216888"/>
                </a:lnTo>
                <a:lnTo>
                  <a:pt x="126710" y="217077"/>
                </a:lnTo>
                <a:lnTo>
                  <a:pt x="132734" y="218362"/>
                </a:lnTo>
                <a:lnTo>
                  <a:pt x="139290" y="220489"/>
                </a:lnTo>
                <a:lnTo>
                  <a:pt x="146200" y="223178"/>
                </a:lnTo>
                <a:lnTo>
                  <a:pt x="153347" y="226239"/>
                </a:lnTo>
                <a:lnTo>
                  <a:pt x="168061" y="233028"/>
                </a:lnTo>
                <a:lnTo>
                  <a:pt x="174271" y="236617"/>
                </a:lnTo>
                <a:lnTo>
                  <a:pt x="179681" y="240279"/>
                </a:lnTo>
                <a:lnTo>
                  <a:pt x="184557" y="243990"/>
                </a:lnTo>
                <a:lnTo>
                  <a:pt x="190348" y="249005"/>
                </a:lnTo>
                <a:lnTo>
                  <a:pt x="196750" y="254888"/>
                </a:lnTo>
                <a:lnTo>
                  <a:pt x="203556" y="261350"/>
                </a:lnTo>
                <a:lnTo>
                  <a:pt x="208094" y="266928"/>
                </a:lnTo>
                <a:lnTo>
                  <a:pt x="213137" y="276512"/>
                </a:lnTo>
                <a:lnTo>
                  <a:pt x="214481" y="283386"/>
                </a:lnTo>
                <a:lnTo>
                  <a:pt x="215377" y="291778"/>
                </a:lnTo>
                <a:lnTo>
                  <a:pt x="215976" y="301183"/>
                </a:lnTo>
                <a:lnTo>
                  <a:pt x="215104" y="308723"/>
                </a:lnTo>
                <a:lnTo>
                  <a:pt x="210749" y="320488"/>
                </a:lnTo>
                <a:lnTo>
                  <a:pt x="201156" y="340319"/>
                </a:lnTo>
                <a:lnTo>
                  <a:pt x="197605" y="346244"/>
                </a:lnTo>
                <a:lnTo>
                  <a:pt x="193967" y="351464"/>
                </a:lnTo>
                <a:lnTo>
                  <a:pt x="190271" y="356214"/>
                </a:lnTo>
                <a:lnTo>
                  <a:pt x="185267" y="361920"/>
                </a:lnTo>
                <a:lnTo>
                  <a:pt x="179392" y="368265"/>
                </a:lnTo>
                <a:lnTo>
                  <a:pt x="163550" y="384627"/>
                </a:lnTo>
                <a:lnTo>
                  <a:pt x="139576" y="408833"/>
                </a:lnTo>
                <a:lnTo>
                  <a:pt x="128610" y="418590"/>
                </a:lnTo>
                <a:lnTo>
                  <a:pt x="118761" y="426364"/>
                </a:lnTo>
                <a:lnTo>
                  <a:pt x="109653" y="432818"/>
                </a:lnTo>
                <a:lnTo>
                  <a:pt x="101042" y="438389"/>
                </a:lnTo>
                <a:lnTo>
                  <a:pt x="92761" y="443374"/>
                </a:lnTo>
                <a:lnTo>
                  <a:pt x="84701" y="447967"/>
                </a:lnTo>
                <a:lnTo>
                  <a:pt x="78058" y="451029"/>
                </a:lnTo>
                <a:lnTo>
                  <a:pt x="72359" y="453071"/>
                </a:lnTo>
                <a:lnTo>
                  <a:pt x="67289" y="454432"/>
                </a:lnTo>
                <a:lnTo>
                  <a:pt x="62640" y="455339"/>
                </a:lnTo>
                <a:lnTo>
                  <a:pt x="58270" y="455944"/>
                </a:lnTo>
                <a:lnTo>
                  <a:pt x="45720" y="457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5"/>
          <p:cNvSpPr/>
          <p:nvPr/>
        </p:nvSpPr>
        <p:spPr>
          <a:xfrm>
            <a:off x="7441088" y="2217419"/>
            <a:ext cx="268835" cy="422851"/>
          </a:xfrm>
          <a:custGeom>
            <a:avLst/>
            <a:gdLst/>
            <a:ahLst/>
            <a:cxnLst/>
            <a:rect l="0" t="0" r="0" b="0"/>
            <a:pathLst>
              <a:path w="268835" h="422851">
                <a:moveTo>
                  <a:pt x="45562" y="0"/>
                </a:moveTo>
                <a:lnTo>
                  <a:pt x="51629" y="6068"/>
                </a:lnTo>
                <a:lnTo>
                  <a:pt x="55957" y="7856"/>
                </a:lnTo>
                <a:lnTo>
                  <a:pt x="61381" y="9047"/>
                </a:lnTo>
                <a:lnTo>
                  <a:pt x="67538" y="9842"/>
                </a:lnTo>
                <a:lnTo>
                  <a:pt x="79263" y="10371"/>
                </a:lnTo>
                <a:lnTo>
                  <a:pt x="112610" y="10960"/>
                </a:lnTo>
                <a:lnTo>
                  <a:pt x="168156" y="11291"/>
                </a:lnTo>
                <a:lnTo>
                  <a:pt x="179362" y="12608"/>
                </a:lnTo>
                <a:lnTo>
                  <a:pt x="185561" y="14755"/>
                </a:lnTo>
                <a:lnTo>
                  <a:pt x="188425" y="17457"/>
                </a:lnTo>
                <a:lnTo>
                  <a:pt x="189064" y="19258"/>
                </a:lnTo>
                <a:lnTo>
                  <a:pt x="188219" y="20459"/>
                </a:lnTo>
                <a:lnTo>
                  <a:pt x="186387" y="21259"/>
                </a:lnTo>
                <a:lnTo>
                  <a:pt x="180964" y="22149"/>
                </a:lnTo>
                <a:lnTo>
                  <a:pt x="177739" y="22386"/>
                </a:lnTo>
                <a:lnTo>
                  <a:pt x="173050" y="23814"/>
                </a:lnTo>
                <a:lnTo>
                  <a:pt x="167384" y="26036"/>
                </a:lnTo>
                <a:lnTo>
                  <a:pt x="161066" y="28788"/>
                </a:lnTo>
                <a:lnTo>
                  <a:pt x="155585" y="30622"/>
                </a:lnTo>
                <a:lnTo>
                  <a:pt x="150661" y="31845"/>
                </a:lnTo>
                <a:lnTo>
                  <a:pt x="146107" y="32660"/>
                </a:lnTo>
                <a:lnTo>
                  <a:pt x="140532" y="33204"/>
                </a:lnTo>
                <a:lnTo>
                  <a:pt x="134275" y="33566"/>
                </a:lnTo>
                <a:lnTo>
                  <a:pt x="127563" y="33807"/>
                </a:lnTo>
                <a:lnTo>
                  <a:pt x="121820" y="35238"/>
                </a:lnTo>
                <a:lnTo>
                  <a:pt x="116721" y="37462"/>
                </a:lnTo>
                <a:lnTo>
                  <a:pt x="112050" y="40215"/>
                </a:lnTo>
                <a:lnTo>
                  <a:pt x="106397" y="42050"/>
                </a:lnTo>
                <a:lnTo>
                  <a:pt x="100089" y="43274"/>
                </a:lnTo>
                <a:lnTo>
                  <a:pt x="93343" y="44089"/>
                </a:lnTo>
                <a:lnTo>
                  <a:pt x="86306" y="45903"/>
                </a:lnTo>
                <a:lnTo>
                  <a:pt x="79074" y="48382"/>
                </a:lnTo>
                <a:lnTo>
                  <a:pt x="71713" y="51305"/>
                </a:lnTo>
                <a:lnTo>
                  <a:pt x="64267" y="53254"/>
                </a:lnTo>
                <a:lnTo>
                  <a:pt x="56762" y="54552"/>
                </a:lnTo>
                <a:lnTo>
                  <a:pt x="49219" y="55418"/>
                </a:lnTo>
                <a:lnTo>
                  <a:pt x="42920" y="55996"/>
                </a:lnTo>
                <a:lnTo>
                  <a:pt x="37450" y="56381"/>
                </a:lnTo>
                <a:lnTo>
                  <a:pt x="32534" y="56637"/>
                </a:lnTo>
                <a:lnTo>
                  <a:pt x="23685" y="56922"/>
                </a:lnTo>
                <a:lnTo>
                  <a:pt x="19548" y="56998"/>
                </a:lnTo>
                <a:lnTo>
                  <a:pt x="16788" y="58319"/>
                </a:lnTo>
                <a:lnTo>
                  <a:pt x="14949" y="60470"/>
                </a:lnTo>
                <a:lnTo>
                  <a:pt x="13724" y="63173"/>
                </a:lnTo>
                <a:lnTo>
                  <a:pt x="11636" y="64976"/>
                </a:lnTo>
                <a:lnTo>
                  <a:pt x="8975" y="66177"/>
                </a:lnTo>
                <a:lnTo>
                  <a:pt x="1646" y="68106"/>
                </a:lnTo>
                <a:lnTo>
                  <a:pt x="1044" y="69534"/>
                </a:lnTo>
                <a:lnTo>
                  <a:pt x="0" y="78380"/>
                </a:lnTo>
                <a:lnTo>
                  <a:pt x="3299" y="89446"/>
                </a:lnTo>
                <a:lnTo>
                  <a:pt x="5956" y="97731"/>
                </a:lnTo>
                <a:lnTo>
                  <a:pt x="8909" y="110323"/>
                </a:lnTo>
                <a:lnTo>
                  <a:pt x="10222" y="120153"/>
                </a:lnTo>
                <a:lnTo>
                  <a:pt x="10805" y="128755"/>
                </a:lnTo>
                <a:lnTo>
                  <a:pt x="14450" y="140198"/>
                </a:lnTo>
                <a:lnTo>
                  <a:pt x="17201" y="146805"/>
                </a:lnTo>
                <a:lnTo>
                  <a:pt x="19034" y="153750"/>
                </a:lnTo>
                <a:lnTo>
                  <a:pt x="20257" y="160920"/>
                </a:lnTo>
                <a:lnTo>
                  <a:pt x="21072" y="168241"/>
                </a:lnTo>
                <a:lnTo>
                  <a:pt x="21978" y="179761"/>
                </a:lnTo>
                <a:lnTo>
                  <a:pt x="22380" y="189114"/>
                </a:lnTo>
                <a:lnTo>
                  <a:pt x="22606" y="201520"/>
                </a:lnTo>
                <a:lnTo>
                  <a:pt x="22660" y="209368"/>
                </a:lnTo>
                <a:lnTo>
                  <a:pt x="23943" y="211969"/>
                </a:lnTo>
                <a:lnTo>
                  <a:pt x="26070" y="213703"/>
                </a:lnTo>
                <a:lnTo>
                  <a:pt x="28757" y="214858"/>
                </a:lnTo>
                <a:lnTo>
                  <a:pt x="30548" y="216899"/>
                </a:lnTo>
                <a:lnTo>
                  <a:pt x="31743" y="219530"/>
                </a:lnTo>
                <a:lnTo>
                  <a:pt x="32539" y="222553"/>
                </a:lnTo>
                <a:lnTo>
                  <a:pt x="34340" y="224569"/>
                </a:lnTo>
                <a:lnTo>
                  <a:pt x="36810" y="225913"/>
                </a:lnTo>
                <a:lnTo>
                  <a:pt x="39727" y="226809"/>
                </a:lnTo>
                <a:lnTo>
                  <a:pt x="42942" y="226136"/>
                </a:lnTo>
                <a:lnTo>
                  <a:pt x="49901" y="222002"/>
                </a:lnTo>
                <a:lnTo>
                  <a:pt x="57227" y="219318"/>
                </a:lnTo>
                <a:lnTo>
                  <a:pt x="60958" y="218602"/>
                </a:lnTo>
                <a:lnTo>
                  <a:pt x="68491" y="214420"/>
                </a:lnTo>
                <a:lnTo>
                  <a:pt x="72278" y="211527"/>
                </a:lnTo>
                <a:lnTo>
                  <a:pt x="77342" y="208328"/>
                </a:lnTo>
                <a:lnTo>
                  <a:pt x="83258" y="204926"/>
                </a:lnTo>
                <a:lnTo>
                  <a:pt x="89743" y="201387"/>
                </a:lnTo>
                <a:lnTo>
                  <a:pt x="95336" y="197758"/>
                </a:lnTo>
                <a:lnTo>
                  <a:pt x="100335" y="194069"/>
                </a:lnTo>
                <a:lnTo>
                  <a:pt x="104937" y="190340"/>
                </a:lnTo>
                <a:lnTo>
                  <a:pt x="110545" y="186583"/>
                </a:lnTo>
                <a:lnTo>
                  <a:pt x="116824" y="182809"/>
                </a:lnTo>
                <a:lnTo>
                  <a:pt x="123550" y="179023"/>
                </a:lnTo>
                <a:lnTo>
                  <a:pt x="130573" y="176499"/>
                </a:lnTo>
                <a:lnTo>
                  <a:pt x="137797" y="174816"/>
                </a:lnTo>
                <a:lnTo>
                  <a:pt x="145151" y="173694"/>
                </a:lnTo>
                <a:lnTo>
                  <a:pt x="152595" y="171676"/>
                </a:lnTo>
                <a:lnTo>
                  <a:pt x="160097" y="169061"/>
                </a:lnTo>
                <a:lnTo>
                  <a:pt x="167639" y="166047"/>
                </a:lnTo>
                <a:lnTo>
                  <a:pt x="173936" y="164038"/>
                </a:lnTo>
                <a:lnTo>
                  <a:pt x="179404" y="162699"/>
                </a:lnTo>
                <a:lnTo>
                  <a:pt x="184320" y="161806"/>
                </a:lnTo>
                <a:lnTo>
                  <a:pt x="190137" y="162481"/>
                </a:lnTo>
                <a:lnTo>
                  <a:pt x="196555" y="164201"/>
                </a:lnTo>
                <a:lnTo>
                  <a:pt x="203374" y="166617"/>
                </a:lnTo>
                <a:lnTo>
                  <a:pt x="210460" y="169498"/>
                </a:lnTo>
                <a:lnTo>
                  <a:pt x="217724" y="172689"/>
                </a:lnTo>
                <a:lnTo>
                  <a:pt x="225106" y="176086"/>
                </a:lnTo>
                <a:lnTo>
                  <a:pt x="231298" y="178351"/>
                </a:lnTo>
                <a:lnTo>
                  <a:pt x="236696" y="179861"/>
                </a:lnTo>
                <a:lnTo>
                  <a:pt x="241564" y="180867"/>
                </a:lnTo>
                <a:lnTo>
                  <a:pt x="246080" y="184078"/>
                </a:lnTo>
                <a:lnTo>
                  <a:pt x="250361" y="188759"/>
                </a:lnTo>
                <a:lnTo>
                  <a:pt x="257233" y="199463"/>
                </a:lnTo>
                <a:lnTo>
                  <a:pt x="262372" y="213899"/>
                </a:lnTo>
                <a:lnTo>
                  <a:pt x="268075" y="226723"/>
                </a:lnTo>
                <a:lnTo>
                  <a:pt x="268834" y="232429"/>
                </a:lnTo>
                <a:lnTo>
                  <a:pt x="268070" y="237503"/>
                </a:lnTo>
                <a:lnTo>
                  <a:pt x="266291" y="242155"/>
                </a:lnTo>
                <a:lnTo>
                  <a:pt x="264313" y="254098"/>
                </a:lnTo>
                <a:lnTo>
                  <a:pt x="263786" y="260839"/>
                </a:lnTo>
                <a:lnTo>
                  <a:pt x="262165" y="267873"/>
                </a:lnTo>
                <a:lnTo>
                  <a:pt x="259814" y="275102"/>
                </a:lnTo>
                <a:lnTo>
                  <a:pt x="256977" y="282462"/>
                </a:lnTo>
                <a:lnTo>
                  <a:pt x="252544" y="289908"/>
                </a:lnTo>
                <a:lnTo>
                  <a:pt x="247050" y="297412"/>
                </a:lnTo>
                <a:lnTo>
                  <a:pt x="240847" y="304955"/>
                </a:lnTo>
                <a:lnTo>
                  <a:pt x="235442" y="312523"/>
                </a:lnTo>
                <a:lnTo>
                  <a:pt x="230569" y="320109"/>
                </a:lnTo>
                <a:lnTo>
                  <a:pt x="226049" y="327706"/>
                </a:lnTo>
                <a:lnTo>
                  <a:pt x="220497" y="335311"/>
                </a:lnTo>
                <a:lnTo>
                  <a:pt x="214255" y="342921"/>
                </a:lnTo>
                <a:lnTo>
                  <a:pt x="207554" y="350534"/>
                </a:lnTo>
                <a:lnTo>
                  <a:pt x="200547" y="358149"/>
                </a:lnTo>
                <a:lnTo>
                  <a:pt x="185987" y="373385"/>
                </a:lnTo>
                <a:lnTo>
                  <a:pt x="178548" y="379733"/>
                </a:lnTo>
                <a:lnTo>
                  <a:pt x="171049" y="385236"/>
                </a:lnTo>
                <a:lnTo>
                  <a:pt x="163510" y="390174"/>
                </a:lnTo>
                <a:lnTo>
                  <a:pt x="155944" y="394736"/>
                </a:lnTo>
                <a:lnTo>
                  <a:pt x="148360" y="399048"/>
                </a:lnTo>
                <a:lnTo>
                  <a:pt x="133159" y="407225"/>
                </a:lnTo>
                <a:lnTo>
                  <a:pt x="117937" y="415092"/>
                </a:lnTo>
                <a:lnTo>
                  <a:pt x="109052" y="417698"/>
                </a:lnTo>
                <a:lnTo>
                  <a:pt x="99319" y="419436"/>
                </a:lnTo>
                <a:lnTo>
                  <a:pt x="89019" y="420594"/>
                </a:lnTo>
                <a:lnTo>
                  <a:pt x="80884" y="421366"/>
                </a:lnTo>
                <a:lnTo>
                  <a:pt x="74189" y="421881"/>
                </a:lnTo>
                <a:lnTo>
                  <a:pt x="68457" y="422224"/>
                </a:lnTo>
                <a:lnTo>
                  <a:pt x="58700" y="422605"/>
                </a:lnTo>
                <a:lnTo>
                  <a:pt x="48861" y="422775"/>
                </a:lnTo>
                <a:lnTo>
                  <a:pt x="36021" y="422850"/>
                </a:lnTo>
                <a:lnTo>
                  <a:pt x="30311" y="421600"/>
                </a:lnTo>
                <a:lnTo>
                  <a:pt x="25235" y="419497"/>
                </a:lnTo>
                <a:lnTo>
                  <a:pt x="20580" y="416825"/>
                </a:lnTo>
                <a:lnTo>
                  <a:pt x="17478" y="413773"/>
                </a:lnTo>
                <a:lnTo>
                  <a:pt x="15409" y="410469"/>
                </a:lnTo>
                <a:lnTo>
                  <a:pt x="11271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6"/>
          <p:cNvSpPr/>
          <p:nvPr/>
        </p:nvSpPr>
        <p:spPr>
          <a:xfrm>
            <a:off x="8183879" y="2286000"/>
            <a:ext cx="45722" cy="400051"/>
          </a:xfrm>
          <a:custGeom>
            <a:avLst/>
            <a:gdLst/>
            <a:ahLst/>
            <a:cxnLst/>
            <a:rect l="0" t="0" r="0" b="0"/>
            <a:pathLst>
              <a:path w="45722" h="400051">
                <a:moveTo>
                  <a:pt x="0" y="0"/>
                </a:moveTo>
                <a:lnTo>
                  <a:pt x="0" y="12135"/>
                </a:lnTo>
                <a:lnTo>
                  <a:pt x="1271" y="16980"/>
                </a:lnTo>
                <a:lnTo>
                  <a:pt x="3387" y="21480"/>
                </a:lnTo>
                <a:lnTo>
                  <a:pt x="6069" y="25749"/>
                </a:lnTo>
                <a:lnTo>
                  <a:pt x="7855" y="31136"/>
                </a:lnTo>
                <a:lnTo>
                  <a:pt x="9048" y="37267"/>
                </a:lnTo>
                <a:lnTo>
                  <a:pt x="9842" y="43895"/>
                </a:lnTo>
                <a:lnTo>
                  <a:pt x="10371" y="50853"/>
                </a:lnTo>
                <a:lnTo>
                  <a:pt x="10724" y="58032"/>
                </a:lnTo>
                <a:lnTo>
                  <a:pt x="10960" y="65358"/>
                </a:lnTo>
                <a:lnTo>
                  <a:pt x="11291" y="99939"/>
                </a:lnTo>
                <a:lnTo>
                  <a:pt x="12607" y="111076"/>
                </a:lnTo>
                <a:lnTo>
                  <a:pt x="14755" y="121041"/>
                </a:lnTo>
                <a:lnTo>
                  <a:pt x="17457" y="130223"/>
                </a:lnTo>
                <a:lnTo>
                  <a:pt x="19259" y="138885"/>
                </a:lnTo>
                <a:lnTo>
                  <a:pt x="20459" y="147200"/>
                </a:lnTo>
                <a:lnTo>
                  <a:pt x="21260" y="155283"/>
                </a:lnTo>
                <a:lnTo>
                  <a:pt x="21793" y="163212"/>
                </a:lnTo>
                <a:lnTo>
                  <a:pt x="22149" y="171038"/>
                </a:lnTo>
                <a:lnTo>
                  <a:pt x="22386" y="178795"/>
                </a:lnTo>
                <a:lnTo>
                  <a:pt x="23814" y="189046"/>
                </a:lnTo>
                <a:lnTo>
                  <a:pt x="26036" y="200961"/>
                </a:lnTo>
                <a:lnTo>
                  <a:pt x="28788" y="213984"/>
                </a:lnTo>
                <a:lnTo>
                  <a:pt x="30622" y="225206"/>
                </a:lnTo>
                <a:lnTo>
                  <a:pt x="31845" y="235227"/>
                </a:lnTo>
                <a:lnTo>
                  <a:pt x="32660" y="244448"/>
                </a:lnTo>
                <a:lnTo>
                  <a:pt x="33203" y="254405"/>
                </a:lnTo>
                <a:lnTo>
                  <a:pt x="33807" y="275629"/>
                </a:lnTo>
                <a:lnTo>
                  <a:pt x="35238" y="285352"/>
                </a:lnTo>
                <a:lnTo>
                  <a:pt x="37463" y="294375"/>
                </a:lnTo>
                <a:lnTo>
                  <a:pt x="40215" y="302930"/>
                </a:lnTo>
                <a:lnTo>
                  <a:pt x="42050" y="311173"/>
                </a:lnTo>
                <a:lnTo>
                  <a:pt x="43274" y="319208"/>
                </a:lnTo>
                <a:lnTo>
                  <a:pt x="44090" y="327105"/>
                </a:lnTo>
                <a:lnTo>
                  <a:pt x="44996" y="339267"/>
                </a:lnTo>
                <a:lnTo>
                  <a:pt x="45237" y="344288"/>
                </a:lnTo>
                <a:lnTo>
                  <a:pt x="45721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7"/>
          <p:cNvSpPr/>
          <p:nvPr/>
        </p:nvSpPr>
        <p:spPr>
          <a:xfrm>
            <a:off x="8322712" y="2297960"/>
            <a:ext cx="180995" cy="353559"/>
          </a:xfrm>
          <a:custGeom>
            <a:avLst/>
            <a:gdLst/>
            <a:ahLst/>
            <a:cxnLst/>
            <a:rect l="0" t="0" r="0" b="0"/>
            <a:pathLst>
              <a:path w="180995" h="353559">
                <a:moveTo>
                  <a:pt x="44047" y="22329"/>
                </a:moveTo>
                <a:lnTo>
                  <a:pt x="37980" y="34465"/>
                </a:lnTo>
                <a:lnTo>
                  <a:pt x="35001" y="43810"/>
                </a:lnTo>
                <a:lnTo>
                  <a:pt x="33677" y="53466"/>
                </a:lnTo>
                <a:lnTo>
                  <a:pt x="33323" y="59597"/>
                </a:lnTo>
                <a:lnTo>
                  <a:pt x="33088" y="66225"/>
                </a:lnTo>
                <a:lnTo>
                  <a:pt x="30392" y="78263"/>
                </a:lnTo>
                <a:lnTo>
                  <a:pt x="26053" y="93908"/>
                </a:lnTo>
                <a:lnTo>
                  <a:pt x="20622" y="111959"/>
                </a:lnTo>
                <a:lnTo>
                  <a:pt x="17000" y="127802"/>
                </a:lnTo>
                <a:lnTo>
                  <a:pt x="14586" y="142175"/>
                </a:lnTo>
                <a:lnTo>
                  <a:pt x="12976" y="155566"/>
                </a:lnTo>
                <a:lnTo>
                  <a:pt x="11904" y="167034"/>
                </a:lnTo>
                <a:lnTo>
                  <a:pt x="11188" y="177219"/>
                </a:lnTo>
                <a:lnTo>
                  <a:pt x="10711" y="186549"/>
                </a:lnTo>
                <a:lnTo>
                  <a:pt x="9123" y="195309"/>
                </a:lnTo>
                <a:lnTo>
                  <a:pt x="6795" y="203690"/>
                </a:lnTo>
                <a:lnTo>
                  <a:pt x="3972" y="211816"/>
                </a:lnTo>
                <a:lnTo>
                  <a:pt x="2090" y="219774"/>
                </a:lnTo>
                <a:lnTo>
                  <a:pt x="836" y="227619"/>
                </a:lnTo>
                <a:lnTo>
                  <a:pt x="0" y="235389"/>
                </a:lnTo>
                <a:lnTo>
                  <a:pt x="713" y="243109"/>
                </a:lnTo>
                <a:lnTo>
                  <a:pt x="2458" y="250796"/>
                </a:lnTo>
                <a:lnTo>
                  <a:pt x="4891" y="258461"/>
                </a:lnTo>
                <a:lnTo>
                  <a:pt x="6512" y="266110"/>
                </a:lnTo>
                <a:lnTo>
                  <a:pt x="7595" y="273750"/>
                </a:lnTo>
                <a:lnTo>
                  <a:pt x="8315" y="281383"/>
                </a:lnTo>
                <a:lnTo>
                  <a:pt x="8796" y="287742"/>
                </a:lnTo>
                <a:lnTo>
                  <a:pt x="9330" y="298194"/>
                </a:lnTo>
                <a:lnTo>
                  <a:pt x="10742" y="302759"/>
                </a:lnTo>
                <a:lnTo>
                  <a:pt x="15699" y="311218"/>
                </a:lnTo>
                <a:lnTo>
                  <a:pt x="20068" y="316522"/>
                </a:lnTo>
                <a:lnTo>
                  <a:pt x="25521" y="322598"/>
                </a:lnTo>
                <a:lnTo>
                  <a:pt x="41944" y="339898"/>
                </a:lnTo>
                <a:lnTo>
                  <a:pt x="52804" y="351054"/>
                </a:lnTo>
                <a:lnTo>
                  <a:pt x="54965" y="351969"/>
                </a:lnTo>
                <a:lnTo>
                  <a:pt x="57676" y="352579"/>
                </a:lnTo>
                <a:lnTo>
                  <a:pt x="60753" y="352986"/>
                </a:lnTo>
                <a:lnTo>
                  <a:pt x="64075" y="353257"/>
                </a:lnTo>
                <a:lnTo>
                  <a:pt x="67559" y="353438"/>
                </a:lnTo>
                <a:lnTo>
                  <a:pt x="71152" y="353558"/>
                </a:lnTo>
                <a:lnTo>
                  <a:pt x="74817" y="352369"/>
                </a:lnTo>
                <a:lnTo>
                  <a:pt x="78531" y="350306"/>
                </a:lnTo>
                <a:lnTo>
                  <a:pt x="82276" y="347660"/>
                </a:lnTo>
                <a:lnTo>
                  <a:pt x="86043" y="345897"/>
                </a:lnTo>
                <a:lnTo>
                  <a:pt x="89824" y="344721"/>
                </a:lnTo>
                <a:lnTo>
                  <a:pt x="93616" y="343937"/>
                </a:lnTo>
                <a:lnTo>
                  <a:pt x="96143" y="342145"/>
                </a:lnTo>
                <a:lnTo>
                  <a:pt x="97828" y="339679"/>
                </a:lnTo>
                <a:lnTo>
                  <a:pt x="98951" y="336766"/>
                </a:lnTo>
                <a:lnTo>
                  <a:pt x="103586" y="330143"/>
                </a:lnTo>
                <a:lnTo>
                  <a:pt x="106599" y="326598"/>
                </a:lnTo>
                <a:lnTo>
                  <a:pt x="111149" y="320425"/>
                </a:lnTo>
                <a:lnTo>
                  <a:pt x="122977" y="303406"/>
                </a:lnTo>
                <a:lnTo>
                  <a:pt x="129687" y="292264"/>
                </a:lnTo>
                <a:lnTo>
                  <a:pt x="136701" y="279756"/>
                </a:lnTo>
                <a:lnTo>
                  <a:pt x="155320" y="244654"/>
                </a:lnTo>
                <a:lnTo>
                  <a:pt x="172990" y="210038"/>
                </a:lnTo>
                <a:lnTo>
                  <a:pt x="175729" y="199538"/>
                </a:lnTo>
                <a:lnTo>
                  <a:pt x="177555" y="187459"/>
                </a:lnTo>
                <a:lnTo>
                  <a:pt x="178772" y="174326"/>
                </a:lnTo>
                <a:lnTo>
                  <a:pt x="179584" y="163030"/>
                </a:lnTo>
                <a:lnTo>
                  <a:pt x="180125" y="152960"/>
                </a:lnTo>
                <a:lnTo>
                  <a:pt x="180486" y="143706"/>
                </a:lnTo>
                <a:lnTo>
                  <a:pt x="180994" y="106412"/>
                </a:lnTo>
                <a:lnTo>
                  <a:pt x="179795" y="96164"/>
                </a:lnTo>
                <a:lnTo>
                  <a:pt x="177725" y="88063"/>
                </a:lnTo>
                <a:lnTo>
                  <a:pt x="175077" y="81392"/>
                </a:lnTo>
                <a:lnTo>
                  <a:pt x="172040" y="74404"/>
                </a:lnTo>
                <a:lnTo>
                  <a:pt x="165279" y="59867"/>
                </a:lnTo>
                <a:lnTo>
                  <a:pt x="161699" y="53704"/>
                </a:lnTo>
                <a:lnTo>
                  <a:pt x="158042" y="48326"/>
                </a:lnTo>
                <a:lnTo>
                  <a:pt x="154334" y="43471"/>
                </a:lnTo>
                <a:lnTo>
                  <a:pt x="150592" y="38964"/>
                </a:lnTo>
                <a:lnTo>
                  <a:pt x="146826" y="34689"/>
                </a:lnTo>
                <a:lnTo>
                  <a:pt x="139257" y="26552"/>
                </a:lnTo>
                <a:lnTo>
                  <a:pt x="131660" y="18703"/>
                </a:lnTo>
                <a:lnTo>
                  <a:pt x="126586" y="16102"/>
                </a:lnTo>
                <a:lnTo>
                  <a:pt x="120663" y="14368"/>
                </a:lnTo>
                <a:lnTo>
                  <a:pt x="114175" y="13212"/>
                </a:lnTo>
                <a:lnTo>
                  <a:pt x="107309" y="11171"/>
                </a:lnTo>
                <a:lnTo>
                  <a:pt x="100191" y="8540"/>
                </a:lnTo>
                <a:lnTo>
                  <a:pt x="92906" y="5517"/>
                </a:lnTo>
                <a:lnTo>
                  <a:pt x="86780" y="3501"/>
                </a:lnTo>
                <a:lnTo>
                  <a:pt x="81426" y="2157"/>
                </a:lnTo>
                <a:lnTo>
                  <a:pt x="76586" y="1261"/>
                </a:lnTo>
                <a:lnTo>
                  <a:pt x="72090" y="664"/>
                </a:lnTo>
                <a:lnTo>
                  <a:pt x="67823" y="266"/>
                </a:lnTo>
                <a:lnTo>
                  <a:pt x="63707" y="0"/>
                </a:lnTo>
                <a:lnTo>
                  <a:pt x="59694" y="1093"/>
                </a:lnTo>
                <a:lnTo>
                  <a:pt x="55749" y="3092"/>
                </a:lnTo>
                <a:lnTo>
                  <a:pt x="51848" y="5695"/>
                </a:lnTo>
                <a:lnTo>
                  <a:pt x="47978" y="7430"/>
                </a:lnTo>
                <a:lnTo>
                  <a:pt x="44128" y="8586"/>
                </a:lnTo>
                <a:lnTo>
                  <a:pt x="32617" y="108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8"/>
          <p:cNvSpPr/>
          <p:nvPr/>
        </p:nvSpPr>
        <p:spPr>
          <a:xfrm>
            <a:off x="8905227" y="2297429"/>
            <a:ext cx="10174" cy="411481"/>
          </a:xfrm>
          <a:custGeom>
            <a:avLst/>
            <a:gdLst/>
            <a:ahLst/>
            <a:cxnLst/>
            <a:rect l="0" t="0" r="0" b="0"/>
            <a:pathLst>
              <a:path w="10174" h="411481">
                <a:moveTo>
                  <a:pt x="10173" y="0"/>
                </a:moveTo>
                <a:lnTo>
                  <a:pt x="10173" y="109196"/>
                </a:lnTo>
                <a:lnTo>
                  <a:pt x="8903" y="118517"/>
                </a:lnTo>
                <a:lnTo>
                  <a:pt x="6786" y="128542"/>
                </a:lnTo>
                <a:lnTo>
                  <a:pt x="4105" y="139035"/>
                </a:lnTo>
                <a:lnTo>
                  <a:pt x="3588" y="148570"/>
                </a:lnTo>
                <a:lnTo>
                  <a:pt x="4512" y="157467"/>
                </a:lnTo>
                <a:lnTo>
                  <a:pt x="6400" y="165938"/>
                </a:lnTo>
                <a:lnTo>
                  <a:pt x="6387" y="174125"/>
                </a:lnTo>
                <a:lnTo>
                  <a:pt x="5109" y="182124"/>
                </a:lnTo>
                <a:lnTo>
                  <a:pt x="2987" y="189996"/>
                </a:lnTo>
                <a:lnTo>
                  <a:pt x="1572" y="197784"/>
                </a:lnTo>
                <a:lnTo>
                  <a:pt x="629" y="205516"/>
                </a:lnTo>
                <a:lnTo>
                  <a:pt x="0" y="213211"/>
                </a:lnTo>
                <a:lnTo>
                  <a:pt x="851" y="227231"/>
                </a:lnTo>
                <a:lnTo>
                  <a:pt x="2688" y="245467"/>
                </a:lnTo>
                <a:lnTo>
                  <a:pt x="5183" y="266515"/>
                </a:lnTo>
                <a:lnTo>
                  <a:pt x="6846" y="283087"/>
                </a:lnTo>
                <a:lnTo>
                  <a:pt x="7956" y="296675"/>
                </a:lnTo>
                <a:lnTo>
                  <a:pt x="8694" y="308273"/>
                </a:lnTo>
                <a:lnTo>
                  <a:pt x="9515" y="327934"/>
                </a:lnTo>
                <a:lnTo>
                  <a:pt x="10042" y="355184"/>
                </a:lnTo>
                <a:lnTo>
                  <a:pt x="10173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9"/>
          <p:cNvSpPr/>
          <p:nvPr/>
        </p:nvSpPr>
        <p:spPr>
          <a:xfrm>
            <a:off x="8949690" y="2308860"/>
            <a:ext cx="182515" cy="377123"/>
          </a:xfrm>
          <a:custGeom>
            <a:avLst/>
            <a:gdLst/>
            <a:ahLst/>
            <a:cxnLst/>
            <a:rect l="0" t="0" r="0" b="0"/>
            <a:pathLst>
              <a:path w="182515" h="377123">
                <a:moveTo>
                  <a:pt x="80010" y="11429"/>
                </a:moveTo>
                <a:lnTo>
                  <a:pt x="92145" y="5362"/>
                </a:lnTo>
                <a:lnTo>
                  <a:pt x="96990" y="3574"/>
                </a:lnTo>
                <a:lnTo>
                  <a:pt x="101490" y="2383"/>
                </a:lnTo>
                <a:lnTo>
                  <a:pt x="105760" y="1588"/>
                </a:lnTo>
                <a:lnTo>
                  <a:pt x="114956" y="1059"/>
                </a:lnTo>
                <a:lnTo>
                  <a:pt x="153159" y="313"/>
                </a:lnTo>
                <a:lnTo>
                  <a:pt x="182514" y="3"/>
                </a:lnTo>
                <a:lnTo>
                  <a:pt x="166938" y="0"/>
                </a:lnTo>
                <a:lnTo>
                  <a:pt x="162092" y="1270"/>
                </a:lnTo>
                <a:lnTo>
                  <a:pt x="156321" y="3386"/>
                </a:lnTo>
                <a:lnTo>
                  <a:pt x="149934" y="6067"/>
                </a:lnTo>
                <a:lnTo>
                  <a:pt x="140596" y="7855"/>
                </a:lnTo>
                <a:lnTo>
                  <a:pt x="129290" y="9046"/>
                </a:lnTo>
                <a:lnTo>
                  <a:pt x="93655" y="11290"/>
                </a:lnTo>
                <a:lnTo>
                  <a:pt x="92916" y="12607"/>
                </a:lnTo>
                <a:lnTo>
                  <a:pt x="91634" y="21258"/>
                </a:lnTo>
                <a:lnTo>
                  <a:pt x="91497" y="28453"/>
                </a:lnTo>
                <a:lnTo>
                  <a:pt x="90208" y="31668"/>
                </a:lnTo>
                <a:lnTo>
                  <a:pt x="85389" y="38628"/>
                </a:lnTo>
                <a:lnTo>
                  <a:pt x="82400" y="45954"/>
                </a:lnTo>
                <a:lnTo>
                  <a:pt x="80718" y="57219"/>
                </a:lnTo>
                <a:lnTo>
                  <a:pt x="80482" y="61006"/>
                </a:lnTo>
                <a:lnTo>
                  <a:pt x="79055" y="69880"/>
                </a:lnTo>
                <a:lnTo>
                  <a:pt x="74082" y="96674"/>
                </a:lnTo>
                <a:lnTo>
                  <a:pt x="72247" y="110169"/>
                </a:lnTo>
                <a:lnTo>
                  <a:pt x="71025" y="122976"/>
                </a:lnTo>
                <a:lnTo>
                  <a:pt x="70210" y="135324"/>
                </a:lnTo>
                <a:lnTo>
                  <a:pt x="70936" y="144826"/>
                </a:lnTo>
                <a:lnTo>
                  <a:pt x="72691" y="152430"/>
                </a:lnTo>
                <a:lnTo>
                  <a:pt x="75130" y="158770"/>
                </a:lnTo>
                <a:lnTo>
                  <a:pt x="78027" y="162997"/>
                </a:lnTo>
                <a:lnTo>
                  <a:pt x="81227" y="165814"/>
                </a:lnTo>
                <a:lnTo>
                  <a:pt x="84632" y="167693"/>
                </a:lnTo>
                <a:lnTo>
                  <a:pt x="86901" y="167675"/>
                </a:lnTo>
                <a:lnTo>
                  <a:pt x="88414" y="166393"/>
                </a:lnTo>
                <a:lnTo>
                  <a:pt x="89423" y="164269"/>
                </a:lnTo>
                <a:lnTo>
                  <a:pt x="91365" y="162852"/>
                </a:lnTo>
                <a:lnTo>
                  <a:pt x="96909" y="161278"/>
                </a:lnTo>
                <a:lnTo>
                  <a:pt x="100166" y="160859"/>
                </a:lnTo>
                <a:lnTo>
                  <a:pt x="103607" y="160579"/>
                </a:lnTo>
                <a:lnTo>
                  <a:pt x="107171" y="160392"/>
                </a:lnTo>
                <a:lnTo>
                  <a:pt x="112087" y="158998"/>
                </a:lnTo>
                <a:lnTo>
                  <a:pt x="117905" y="156799"/>
                </a:lnTo>
                <a:lnTo>
                  <a:pt x="124323" y="154062"/>
                </a:lnTo>
                <a:lnTo>
                  <a:pt x="129872" y="152238"/>
                </a:lnTo>
                <a:lnTo>
                  <a:pt x="134841" y="151022"/>
                </a:lnTo>
                <a:lnTo>
                  <a:pt x="139424" y="150211"/>
                </a:lnTo>
                <a:lnTo>
                  <a:pt x="143749" y="149671"/>
                </a:lnTo>
                <a:lnTo>
                  <a:pt x="147902" y="149310"/>
                </a:lnTo>
                <a:lnTo>
                  <a:pt x="151942" y="149070"/>
                </a:lnTo>
                <a:lnTo>
                  <a:pt x="159815" y="148803"/>
                </a:lnTo>
                <a:lnTo>
                  <a:pt x="163694" y="148732"/>
                </a:lnTo>
                <a:lnTo>
                  <a:pt x="167549" y="149954"/>
                </a:lnTo>
                <a:lnTo>
                  <a:pt x="171389" y="152039"/>
                </a:lnTo>
                <a:lnTo>
                  <a:pt x="175219" y="154699"/>
                </a:lnTo>
                <a:lnTo>
                  <a:pt x="177773" y="159013"/>
                </a:lnTo>
                <a:lnTo>
                  <a:pt x="180610" y="170579"/>
                </a:lnTo>
                <a:lnTo>
                  <a:pt x="181366" y="183569"/>
                </a:lnTo>
                <a:lnTo>
                  <a:pt x="182207" y="221709"/>
                </a:lnTo>
                <a:lnTo>
                  <a:pt x="181161" y="240516"/>
                </a:lnTo>
                <a:lnTo>
                  <a:pt x="179194" y="258134"/>
                </a:lnTo>
                <a:lnTo>
                  <a:pt x="176613" y="274959"/>
                </a:lnTo>
                <a:lnTo>
                  <a:pt x="173622" y="287446"/>
                </a:lnTo>
                <a:lnTo>
                  <a:pt x="170357" y="297041"/>
                </a:lnTo>
                <a:lnTo>
                  <a:pt x="166911" y="304707"/>
                </a:lnTo>
                <a:lnTo>
                  <a:pt x="162074" y="313627"/>
                </a:lnTo>
                <a:lnTo>
                  <a:pt x="156309" y="323385"/>
                </a:lnTo>
                <a:lnTo>
                  <a:pt x="149926" y="333700"/>
                </a:lnTo>
                <a:lnTo>
                  <a:pt x="144401" y="341846"/>
                </a:lnTo>
                <a:lnTo>
                  <a:pt x="139447" y="348547"/>
                </a:lnTo>
                <a:lnTo>
                  <a:pt x="134874" y="354285"/>
                </a:lnTo>
                <a:lnTo>
                  <a:pt x="130556" y="359380"/>
                </a:lnTo>
                <a:lnTo>
                  <a:pt x="126407" y="364046"/>
                </a:lnTo>
                <a:lnTo>
                  <a:pt x="122371" y="368427"/>
                </a:lnTo>
                <a:lnTo>
                  <a:pt x="118410" y="371348"/>
                </a:lnTo>
                <a:lnTo>
                  <a:pt x="114500" y="373295"/>
                </a:lnTo>
                <a:lnTo>
                  <a:pt x="110624" y="374593"/>
                </a:lnTo>
                <a:lnTo>
                  <a:pt x="106768" y="375459"/>
                </a:lnTo>
                <a:lnTo>
                  <a:pt x="102929" y="376036"/>
                </a:lnTo>
                <a:lnTo>
                  <a:pt x="99099" y="376420"/>
                </a:lnTo>
                <a:lnTo>
                  <a:pt x="95276" y="376677"/>
                </a:lnTo>
                <a:lnTo>
                  <a:pt x="91457" y="376848"/>
                </a:lnTo>
                <a:lnTo>
                  <a:pt x="83828" y="377038"/>
                </a:lnTo>
                <a:lnTo>
                  <a:pt x="76203" y="377122"/>
                </a:lnTo>
                <a:lnTo>
                  <a:pt x="71122" y="375875"/>
                </a:lnTo>
                <a:lnTo>
                  <a:pt x="65194" y="373773"/>
                </a:lnTo>
                <a:lnTo>
                  <a:pt x="58702" y="371102"/>
                </a:lnTo>
                <a:lnTo>
                  <a:pt x="51834" y="368051"/>
                </a:lnTo>
                <a:lnTo>
                  <a:pt x="37431" y="361275"/>
                </a:lnTo>
                <a:lnTo>
                  <a:pt x="31303" y="357690"/>
                </a:lnTo>
                <a:lnTo>
                  <a:pt x="25949" y="354029"/>
                </a:lnTo>
                <a:lnTo>
                  <a:pt x="0" y="3428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0"/>
          <p:cNvSpPr/>
          <p:nvPr/>
        </p:nvSpPr>
        <p:spPr>
          <a:xfrm>
            <a:off x="5326384" y="3136664"/>
            <a:ext cx="251457" cy="772396"/>
          </a:xfrm>
          <a:custGeom>
            <a:avLst/>
            <a:gdLst/>
            <a:ahLst/>
            <a:cxnLst/>
            <a:rect l="0" t="0" r="0" b="0"/>
            <a:pathLst>
              <a:path w="251457" h="772396">
                <a:moveTo>
                  <a:pt x="240025" y="6586"/>
                </a:moveTo>
                <a:lnTo>
                  <a:pt x="240025" y="518"/>
                </a:lnTo>
                <a:lnTo>
                  <a:pt x="238755" y="0"/>
                </a:lnTo>
                <a:lnTo>
                  <a:pt x="236639" y="925"/>
                </a:lnTo>
                <a:lnTo>
                  <a:pt x="230184" y="5468"/>
                </a:lnTo>
                <a:lnTo>
                  <a:pt x="225915" y="6089"/>
                </a:lnTo>
                <a:lnTo>
                  <a:pt x="222998" y="6254"/>
                </a:lnTo>
                <a:lnTo>
                  <a:pt x="219784" y="8905"/>
                </a:lnTo>
                <a:lnTo>
                  <a:pt x="207923" y="24770"/>
                </a:lnTo>
                <a:lnTo>
                  <a:pt x="202113" y="31409"/>
                </a:lnTo>
                <a:lnTo>
                  <a:pt x="190156" y="44288"/>
                </a:lnTo>
                <a:lnTo>
                  <a:pt x="180608" y="54246"/>
                </a:lnTo>
                <a:lnTo>
                  <a:pt x="176284" y="59949"/>
                </a:lnTo>
                <a:lnTo>
                  <a:pt x="172131" y="66291"/>
                </a:lnTo>
                <a:lnTo>
                  <a:pt x="168093" y="73059"/>
                </a:lnTo>
                <a:lnTo>
                  <a:pt x="162860" y="80111"/>
                </a:lnTo>
                <a:lnTo>
                  <a:pt x="156832" y="87353"/>
                </a:lnTo>
                <a:lnTo>
                  <a:pt x="144631" y="100902"/>
                </a:lnTo>
                <a:lnTo>
                  <a:pt x="134974" y="111157"/>
                </a:lnTo>
                <a:lnTo>
                  <a:pt x="116331" y="130138"/>
                </a:lnTo>
                <a:lnTo>
                  <a:pt x="110572" y="137214"/>
                </a:lnTo>
                <a:lnTo>
                  <a:pt x="105463" y="144471"/>
                </a:lnTo>
                <a:lnTo>
                  <a:pt x="100787" y="151850"/>
                </a:lnTo>
                <a:lnTo>
                  <a:pt x="93860" y="164388"/>
                </a:lnTo>
                <a:lnTo>
                  <a:pt x="76003" y="198640"/>
                </a:lnTo>
                <a:lnTo>
                  <a:pt x="67177" y="218442"/>
                </a:lnTo>
                <a:lnTo>
                  <a:pt x="58753" y="239263"/>
                </a:lnTo>
                <a:lnTo>
                  <a:pt x="50597" y="260764"/>
                </a:lnTo>
                <a:lnTo>
                  <a:pt x="43890" y="277638"/>
                </a:lnTo>
                <a:lnTo>
                  <a:pt x="38149" y="291427"/>
                </a:lnTo>
                <a:lnTo>
                  <a:pt x="33051" y="303160"/>
                </a:lnTo>
                <a:lnTo>
                  <a:pt x="28382" y="314792"/>
                </a:lnTo>
                <a:lnTo>
                  <a:pt x="19809" y="337876"/>
                </a:lnTo>
                <a:lnTo>
                  <a:pt x="15151" y="357449"/>
                </a:lnTo>
                <a:lnTo>
                  <a:pt x="11811" y="374615"/>
                </a:lnTo>
                <a:lnTo>
                  <a:pt x="4061" y="398559"/>
                </a:lnTo>
                <a:lnTo>
                  <a:pt x="1200" y="421740"/>
                </a:lnTo>
                <a:lnTo>
                  <a:pt x="352" y="444696"/>
                </a:lnTo>
                <a:lnTo>
                  <a:pt x="27" y="490452"/>
                </a:lnTo>
                <a:lnTo>
                  <a:pt x="0" y="528555"/>
                </a:lnTo>
                <a:lnTo>
                  <a:pt x="3384" y="547182"/>
                </a:lnTo>
                <a:lnTo>
                  <a:pt x="10392" y="569431"/>
                </a:lnTo>
                <a:lnTo>
                  <a:pt x="15816" y="582476"/>
                </a:lnTo>
                <a:lnTo>
                  <a:pt x="21973" y="596252"/>
                </a:lnTo>
                <a:lnTo>
                  <a:pt x="27347" y="606707"/>
                </a:lnTo>
                <a:lnTo>
                  <a:pt x="32200" y="614946"/>
                </a:lnTo>
                <a:lnTo>
                  <a:pt x="36705" y="621709"/>
                </a:lnTo>
                <a:lnTo>
                  <a:pt x="40979" y="628758"/>
                </a:lnTo>
                <a:lnTo>
                  <a:pt x="45098" y="635997"/>
                </a:lnTo>
                <a:lnTo>
                  <a:pt x="49114" y="643363"/>
                </a:lnTo>
                <a:lnTo>
                  <a:pt x="54331" y="650814"/>
                </a:lnTo>
                <a:lnTo>
                  <a:pt x="60349" y="658321"/>
                </a:lnTo>
                <a:lnTo>
                  <a:pt x="66901" y="665866"/>
                </a:lnTo>
                <a:lnTo>
                  <a:pt x="73810" y="672165"/>
                </a:lnTo>
                <a:lnTo>
                  <a:pt x="80954" y="677636"/>
                </a:lnTo>
                <a:lnTo>
                  <a:pt x="88259" y="682552"/>
                </a:lnTo>
                <a:lnTo>
                  <a:pt x="94398" y="687100"/>
                </a:lnTo>
                <a:lnTo>
                  <a:pt x="99760" y="691402"/>
                </a:lnTo>
                <a:lnTo>
                  <a:pt x="104605" y="695540"/>
                </a:lnTo>
                <a:lnTo>
                  <a:pt x="110375" y="699568"/>
                </a:lnTo>
                <a:lnTo>
                  <a:pt x="116762" y="703524"/>
                </a:lnTo>
                <a:lnTo>
                  <a:pt x="123560" y="707431"/>
                </a:lnTo>
                <a:lnTo>
                  <a:pt x="129362" y="711306"/>
                </a:lnTo>
                <a:lnTo>
                  <a:pt x="134500" y="715159"/>
                </a:lnTo>
                <a:lnTo>
                  <a:pt x="139195" y="718998"/>
                </a:lnTo>
                <a:lnTo>
                  <a:pt x="143595" y="722827"/>
                </a:lnTo>
                <a:lnTo>
                  <a:pt x="147798" y="726650"/>
                </a:lnTo>
                <a:lnTo>
                  <a:pt x="151871" y="730468"/>
                </a:lnTo>
                <a:lnTo>
                  <a:pt x="158396" y="734284"/>
                </a:lnTo>
                <a:lnTo>
                  <a:pt x="166556" y="738098"/>
                </a:lnTo>
                <a:lnTo>
                  <a:pt x="175806" y="741911"/>
                </a:lnTo>
                <a:lnTo>
                  <a:pt x="183242" y="744452"/>
                </a:lnTo>
                <a:lnTo>
                  <a:pt x="189470" y="746147"/>
                </a:lnTo>
                <a:lnTo>
                  <a:pt x="194892" y="747276"/>
                </a:lnTo>
                <a:lnTo>
                  <a:pt x="199776" y="749299"/>
                </a:lnTo>
                <a:lnTo>
                  <a:pt x="204303" y="751918"/>
                </a:lnTo>
                <a:lnTo>
                  <a:pt x="208590" y="754934"/>
                </a:lnTo>
                <a:lnTo>
                  <a:pt x="212719" y="756944"/>
                </a:lnTo>
                <a:lnTo>
                  <a:pt x="216741" y="758285"/>
                </a:lnTo>
                <a:lnTo>
                  <a:pt x="224597" y="759774"/>
                </a:lnTo>
                <a:lnTo>
                  <a:pt x="232322" y="760436"/>
                </a:lnTo>
                <a:lnTo>
                  <a:pt x="237743" y="760808"/>
                </a:lnTo>
                <a:lnTo>
                  <a:pt x="242398" y="764282"/>
                </a:lnTo>
                <a:lnTo>
                  <a:pt x="251456" y="7723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1"/>
          <p:cNvSpPr/>
          <p:nvPr/>
        </p:nvSpPr>
        <p:spPr>
          <a:xfrm>
            <a:off x="5692140" y="3268979"/>
            <a:ext cx="91440" cy="514351"/>
          </a:xfrm>
          <a:custGeom>
            <a:avLst/>
            <a:gdLst/>
            <a:ahLst/>
            <a:cxnLst/>
            <a:rect l="0" t="0" r="0" b="0"/>
            <a:pathLst>
              <a:path w="91440" h="514351">
                <a:moveTo>
                  <a:pt x="0" y="0"/>
                </a:moveTo>
                <a:lnTo>
                  <a:pt x="0" y="12136"/>
                </a:lnTo>
                <a:lnTo>
                  <a:pt x="1269" y="16981"/>
                </a:lnTo>
                <a:lnTo>
                  <a:pt x="3386" y="21481"/>
                </a:lnTo>
                <a:lnTo>
                  <a:pt x="9841" y="31760"/>
                </a:lnTo>
                <a:lnTo>
                  <a:pt x="11640" y="33874"/>
                </a:lnTo>
                <a:lnTo>
                  <a:pt x="14110" y="36552"/>
                </a:lnTo>
                <a:lnTo>
                  <a:pt x="17027" y="39608"/>
                </a:lnTo>
                <a:lnTo>
                  <a:pt x="20241" y="47996"/>
                </a:lnTo>
                <a:lnTo>
                  <a:pt x="23654" y="59937"/>
                </a:lnTo>
                <a:lnTo>
                  <a:pt x="27199" y="74249"/>
                </a:lnTo>
                <a:lnTo>
                  <a:pt x="29563" y="85059"/>
                </a:lnTo>
                <a:lnTo>
                  <a:pt x="32188" y="100457"/>
                </a:lnTo>
                <a:lnTo>
                  <a:pt x="33356" y="114921"/>
                </a:lnTo>
                <a:lnTo>
                  <a:pt x="33667" y="122334"/>
                </a:lnTo>
                <a:lnTo>
                  <a:pt x="35144" y="129817"/>
                </a:lnTo>
                <a:lnTo>
                  <a:pt x="37400" y="137345"/>
                </a:lnTo>
                <a:lnTo>
                  <a:pt x="40173" y="144903"/>
                </a:lnTo>
                <a:lnTo>
                  <a:pt x="42022" y="152482"/>
                </a:lnTo>
                <a:lnTo>
                  <a:pt x="44076" y="167677"/>
                </a:lnTo>
                <a:lnTo>
                  <a:pt x="45894" y="175285"/>
                </a:lnTo>
                <a:lnTo>
                  <a:pt x="48376" y="182897"/>
                </a:lnTo>
                <a:lnTo>
                  <a:pt x="51300" y="190511"/>
                </a:lnTo>
                <a:lnTo>
                  <a:pt x="53250" y="198127"/>
                </a:lnTo>
                <a:lnTo>
                  <a:pt x="55416" y="213363"/>
                </a:lnTo>
                <a:lnTo>
                  <a:pt x="57264" y="220983"/>
                </a:lnTo>
                <a:lnTo>
                  <a:pt x="59766" y="228602"/>
                </a:lnTo>
                <a:lnTo>
                  <a:pt x="62704" y="236221"/>
                </a:lnTo>
                <a:lnTo>
                  <a:pt x="64662" y="243841"/>
                </a:lnTo>
                <a:lnTo>
                  <a:pt x="66839" y="259081"/>
                </a:lnTo>
                <a:lnTo>
                  <a:pt x="68689" y="266701"/>
                </a:lnTo>
                <a:lnTo>
                  <a:pt x="71193" y="274321"/>
                </a:lnTo>
                <a:lnTo>
                  <a:pt x="74132" y="281941"/>
                </a:lnTo>
                <a:lnTo>
                  <a:pt x="77361" y="298450"/>
                </a:lnTo>
                <a:lnTo>
                  <a:pt x="80784" y="320887"/>
                </a:lnTo>
                <a:lnTo>
                  <a:pt x="86704" y="366137"/>
                </a:lnTo>
                <a:lnTo>
                  <a:pt x="89335" y="390481"/>
                </a:lnTo>
                <a:lnTo>
                  <a:pt x="90036" y="405101"/>
                </a:lnTo>
                <a:lnTo>
                  <a:pt x="91024" y="457004"/>
                </a:lnTo>
                <a:lnTo>
                  <a:pt x="91439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2"/>
          <p:cNvSpPr/>
          <p:nvPr/>
        </p:nvSpPr>
        <p:spPr>
          <a:xfrm>
            <a:off x="5955029" y="3714750"/>
            <a:ext cx="11419" cy="171451"/>
          </a:xfrm>
          <a:custGeom>
            <a:avLst/>
            <a:gdLst/>
            <a:ahLst/>
            <a:cxnLst/>
            <a:rect l="0" t="0" r="0" b="0"/>
            <a:pathLst>
              <a:path w="11419" h="171451">
                <a:moveTo>
                  <a:pt x="0" y="0"/>
                </a:moveTo>
                <a:lnTo>
                  <a:pt x="0" y="12135"/>
                </a:lnTo>
                <a:lnTo>
                  <a:pt x="1271" y="16980"/>
                </a:lnTo>
                <a:lnTo>
                  <a:pt x="3387" y="21480"/>
                </a:lnTo>
                <a:lnTo>
                  <a:pt x="6069" y="25750"/>
                </a:lnTo>
                <a:lnTo>
                  <a:pt x="7856" y="34946"/>
                </a:lnTo>
                <a:lnTo>
                  <a:pt x="9048" y="47427"/>
                </a:lnTo>
                <a:lnTo>
                  <a:pt x="9842" y="62098"/>
                </a:lnTo>
                <a:lnTo>
                  <a:pt x="10725" y="88559"/>
                </a:lnTo>
                <a:lnTo>
                  <a:pt x="11368" y="134900"/>
                </a:lnTo>
                <a:lnTo>
                  <a:pt x="11418" y="151953"/>
                </a:lnTo>
                <a:lnTo>
                  <a:pt x="10153" y="155912"/>
                </a:lnTo>
                <a:lnTo>
                  <a:pt x="8039" y="15982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3"/>
          <p:cNvSpPr/>
          <p:nvPr/>
        </p:nvSpPr>
        <p:spPr>
          <a:xfrm>
            <a:off x="6115537" y="3339148"/>
            <a:ext cx="296490" cy="386821"/>
          </a:xfrm>
          <a:custGeom>
            <a:avLst/>
            <a:gdLst/>
            <a:ahLst/>
            <a:cxnLst/>
            <a:rect l="0" t="0" r="0" b="0"/>
            <a:pathLst>
              <a:path w="296490" h="386821">
                <a:moveTo>
                  <a:pt x="56663" y="32702"/>
                </a:moveTo>
                <a:lnTo>
                  <a:pt x="62730" y="26634"/>
                </a:lnTo>
                <a:lnTo>
                  <a:pt x="67058" y="24846"/>
                </a:lnTo>
                <a:lnTo>
                  <a:pt x="72482" y="23654"/>
                </a:lnTo>
                <a:lnTo>
                  <a:pt x="78639" y="22860"/>
                </a:lnTo>
                <a:lnTo>
                  <a:pt x="84014" y="21061"/>
                </a:lnTo>
                <a:lnTo>
                  <a:pt x="88866" y="18591"/>
                </a:lnTo>
                <a:lnTo>
                  <a:pt x="93372" y="15674"/>
                </a:lnTo>
                <a:lnTo>
                  <a:pt x="101455" y="13730"/>
                </a:lnTo>
                <a:lnTo>
                  <a:pt x="111925" y="12434"/>
                </a:lnTo>
                <a:lnTo>
                  <a:pt x="133293" y="10994"/>
                </a:lnTo>
                <a:lnTo>
                  <a:pt x="147024" y="10354"/>
                </a:lnTo>
                <a:lnTo>
                  <a:pt x="157360" y="10069"/>
                </a:lnTo>
                <a:lnTo>
                  <a:pt x="178297" y="9871"/>
                </a:lnTo>
                <a:lnTo>
                  <a:pt x="211389" y="9842"/>
                </a:lnTo>
                <a:lnTo>
                  <a:pt x="179816" y="9841"/>
                </a:lnTo>
                <a:lnTo>
                  <a:pt x="166705" y="8571"/>
                </a:lnTo>
                <a:lnTo>
                  <a:pt x="108600" y="1986"/>
                </a:lnTo>
                <a:lnTo>
                  <a:pt x="86942" y="0"/>
                </a:lnTo>
                <a:lnTo>
                  <a:pt x="78119" y="740"/>
                </a:lnTo>
                <a:lnTo>
                  <a:pt x="69697" y="2504"/>
                </a:lnTo>
                <a:lnTo>
                  <a:pt x="61542" y="4950"/>
                </a:lnTo>
                <a:lnTo>
                  <a:pt x="54835" y="6580"/>
                </a:lnTo>
                <a:lnTo>
                  <a:pt x="49094" y="7668"/>
                </a:lnTo>
                <a:lnTo>
                  <a:pt x="36823" y="9412"/>
                </a:lnTo>
                <a:lnTo>
                  <a:pt x="31758" y="13037"/>
                </a:lnTo>
                <a:lnTo>
                  <a:pt x="28630" y="15782"/>
                </a:lnTo>
                <a:lnTo>
                  <a:pt x="25274" y="22692"/>
                </a:lnTo>
                <a:lnTo>
                  <a:pt x="21767" y="32378"/>
                </a:lnTo>
                <a:lnTo>
                  <a:pt x="18159" y="43916"/>
                </a:lnTo>
                <a:lnTo>
                  <a:pt x="15753" y="54148"/>
                </a:lnTo>
                <a:lnTo>
                  <a:pt x="14150" y="63509"/>
                </a:lnTo>
                <a:lnTo>
                  <a:pt x="13081" y="72290"/>
                </a:lnTo>
                <a:lnTo>
                  <a:pt x="12368" y="80684"/>
                </a:lnTo>
                <a:lnTo>
                  <a:pt x="11893" y="88820"/>
                </a:lnTo>
                <a:lnTo>
                  <a:pt x="11576" y="96783"/>
                </a:lnTo>
                <a:lnTo>
                  <a:pt x="10095" y="108443"/>
                </a:lnTo>
                <a:lnTo>
                  <a:pt x="7837" y="122566"/>
                </a:lnTo>
                <a:lnTo>
                  <a:pt x="1157" y="160519"/>
                </a:lnTo>
                <a:lnTo>
                  <a:pt x="243" y="169096"/>
                </a:lnTo>
                <a:lnTo>
                  <a:pt x="0" y="173161"/>
                </a:lnTo>
                <a:lnTo>
                  <a:pt x="1107" y="175871"/>
                </a:lnTo>
                <a:lnTo>
                  <a:pt x="3116" y="177678"/>
                </a:lnTo>
                <a:lnTo>
                  <a:pt x="5725" y="178882"/>
                </a:lnTo>
                <a:lnTo>
                  <a:pt x="8734" y="178415"/>
                </a:lnTo>
                <a:lnTo>
                  <a:pt x="15465" y="174510"/>
                </a:lnTo>
                <a:lnTo>
                  <a:pt x="22689" y="171927"/>
                </a:lnTo>
                <a:lnTo>
                  <a:pt x="26393" y="171239"/>
                </a:lnTo>
                <a:lnTo>
                  <a:pt x="32673" y="168240"/>
                </a:lnTo>
                <a:lnTo>
                  <a:pt x="40669" y="163700"/>
                </a:lnTo>
                <a:lnTo>
                  <a:pt x="49810" y="158134"/>
                </a:lnTo>
                <a:lnTo>
                  <a:pt x="58445" y="153153"/>
                </a:lnTo>
                <a:lnTo>
                  <a:pt x="74811" y="144232"/>
                </a:lnTo>
                <a:lnTo>
                  <a:pt x="98305" y="132070"/>
                </a:lnTo>
                <a:lnTo>
                  <a:pt x="109825" y="129427"/>
                </a:lnTo>
                <a:lnTo>
                  <a:pt x="123854" y="127665"/>
                </a:lnTo>
                <a:lnTo>
                  <a:pt x="139557" y="126491"/>
                </a:lnTo>
                <a:lnTo>
                  <a:pt x="152565" y="124437"/>
                </a:lnTo>
                <a:lnTo>
                  <a:pt x="163778" y="121799"/>
                </a:lnTo>
                <a:lnTo>
                  <a:pt x="173793" y="118770"/>
                </a:lnTo>
                <a:lnTo>
                  <a:pt x="183009" y="118020"/>
                </a:lnTo>
                <a:lnTo>
                  <a:pt x="191694" y="118790"/>
                </a:lnTo>
                <a:lnTo>
                  <a:pt x="200023" y="120574"/>
                </a:lnTo>
                <a:lnTo>
                  <a:pt x="208116" y="121763"/>
                </a:lnTo>
                <a:lnTo>
                  <a:pt x="216052" y="122556"/>
                </a:lnTo>
                <a:lnTo>
                  <a:pt x="223882" y="123084"/>
                </a:lnTo>
                <a:lnTo>
                  <a:pt x="231643" y="124707"/>
                </a:lnTo>
                <a:lnTo>
                  <a:pt x="239356" y="127059"/>
                </a:lnTo>
                <a:lnTo>
                  <a:pt x="247038" y="129896"/>
                </a:lnTo>
                <a:lnTo>
                  <a:pt x="253430" y="133058"/>
                </a:lnTo>
                <a:lnTo>
                  <a:pt x="258960" y="136436"/>
                </a:lnTo>
                <a:lnTo>
                  <a:pt x="263918" y="139958"/>
                </a:lnTo>
                <a:lnTo>
                  <a:pt x="272812" y="150644"/>
                </a:lnTo>
                <a:lnTo>
                  <a:pt x="276963" y="157050"/>
                </a:lnTo>
                <a:lnTo>
                  <a:pt x="280999" y="163861"/>
                </a:lnTo>
                <a:lnTo>
                  <a:pt x="284960" y="170941"/>
                </a:lnTo>
                <a:lnTo>
                  <a:pt x="288871" y="178201"/>
                </a:lnTo>
                <a:lnTo>
                  <a:pt x="293216" y="189655"/>
                </a:lnTo>
                <a:lnTo>
                  <a:pt x="295147" y="200249"/>
                </a:lnTo>
                <a:lnTo>
                  <a:pt x="295663" y="206629"/>
                </a:lnTo>
                <a:lnTo>
                  <a:pt x="296006" y="213423"/>
                </a:lnTo>
                <a:lnTo>
                  <a:pt x="296387" y="227746"/>
                </a:lnTo>
                <a:lnTo>
                  <a:pt x="296489" y="235121"/>
                </a:lnTo>
                <a:lnTo>
                  <a:pt x="295287" y="242578"/>
                </a:lnTo>
                <a:lnTo>
                  <a:pt x="293216" y="250089"/>
                </a:lnTo>
                <a:lnTo>
                  <a:pt x="290565" y="257636"/>
                </a:lnTo>
                <a:lnTo>
                  <a:pt x="288797" y="265208"/>
                </a:lnTo>
                <a:lnTo>
                  <a:pt x="287619" y="272796"/>
                </a:lnTo>
                <a:lnTo>
                  <a:pt x="286833" y="280395"/>
                </a:lnTo>
                <a:lnTo>
                  <a:pt x="282574" y="292224"/>
                </a:lnTo>
                <a:lnTo>
                  <a:pt x="275177" y="302985"/>
                </a:lnTo>
                <a:lnTo>
                  <a:pt x="269649" y="309411"/>
                </a:lnTo>
                <a:lnTo>
                  <a:pt x="258003" y="322053"/>
                </a:lnTo>
                <a:lnTo>
                  <a:pt x="248594" y="331906"/>
                </a:lnTo>
                <a:lnTo>
                  <a:pt x="241767" y="337581"/>
                </a:lnTo>
                <a:lnTo>
                  <a:pt x="233405" y="343905"/>
                </a:lnTo>
                <a:lnTo>
                  <a:pt x="224021" y="350660"/>
                </a:lnTo>
                <a:lnTo>
                  <a:pt x="215225" y="356434"/>
                </a:lnTo>
                <a:lnTo>
                  <a:pt x="206821" y="361553"/>
                </a:lnTo>
                <a:lnTo>
                  <a:pt x="198678" y="366236"/>
                </a:lnTo>
                <a:lnTo>
                  <a:pt x="191979" y="370628"/>
                </a:lnTo>
                <a:lnTo>
                  <a:pt x="186244" y="374826"/>
                </a:lnTo>
                <a:lnTo>
                  <a:pt x="181150" y="378894"/>
                </a:lnTo>
                <a:lnTo>
                  <a:pt x="172104" y="383415"/>
                </a:lnTo>
                <a:lnTo>
                  <a:pt x="167913" y="384620"/>
                </a:lnTo>
                <a:lnTo>
                  <a:pt x="161309" y="385424"/>
                </a:lnTo>
                <a:lnTo>
                  <a:pt x="153097" y="385960"/>
                </a:lnTo>
                <a:lnTo>
                  <a:pt x="130109" y="386714"/>
                </a:lnTo>
                <a:lnTo>
                  <a:pt x="124677" y="386820"/>
                </a:lnTo>
                <a:lnTo>
                  <a:pt x="119785" y="385620"/>
                </a:lnTo>
                <a:lnTo>
                  <a:pt x="110964" y="380901"/>
                </a:lnTo>
                <a:lnTo>
                  <a:pt x="102809" y="374570"/>
                </a:lnTo>
                <a:lnTo>
                  <a:pt x="90952" y="3641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4"/>
          <p:cNvSpPr/>
          <p:nvPr/>
        </p:nvSpPr>
        <p:spPr>
          <a:xfrm>
            <a:off x="6377939" y="3213418"/>
            <a:ext cx="307418" cy="592772"/>
          </a:xfrm>
          <a:custGeom>
            <a:avLst/>
            <a:gdLst/>
            <a:ahLst/>
            <a:cxnLst/>
            <a:rect l="0" t="0" r="0" b="0"/>
            <a:pathLst>
              <a:path w="307418" h="592772">
                <a:moveTo>
                  <a:pt x="0" y="9841"/>
                </a:moveTo>
                <a:lnTo>
                  <a:pt x="12136" y="3774"/>
                </a:lnTo>
                <a:lnTo>
                  <a:pt x="21480" y="795"/>
                </a:lnTo>
                <a:lnTo>
                  <a:pt x="25751" y="0"/>
                </a:lnTo>
                <a:lnTo>
                  <a:pt x="31137" y="741"/>
                </a:lnTo>
                <a:lnTo>
                  <a:pt x="37269" y="2504"/>
                </a:lnTo>
                <a:lnTo>
                  <a:pt x="43895" y="4950"/>
                </a:lnTo>
                <a:lnTo>
                  <a:pt x="89630" y="20528"/>
                </a:lnTo>
                <a:lnTo>
                  <a:pt x="104204" y="25855"/>
                </a:lnTo>
                <a:lnTo>
                  <a:pt x="116459" y="30678"/>
                </a:lnTo>
                <a:lnTo>
                  <a:pt x="127170" y="35162"/>
                </a:lnTo>
                <a:lnTo>
                  <a:pt x="145843" y="43532"/>
                </a:lnTo>
                <a:lnTo>
                  <a:pt x="170636" y="55384"/>
                </a:lnTo>
                <a:lnTo>
                  <a:pt x="178528" y="59253"/>
                </a:lnTo>
                <a:lnTo>
                  <a:pt x="188869" y="66913"/>
                </a:lnTo>
                <a:lnTo>
                  <a:pt x="200843" y="77099"/>
                </a:lnTo>
                <a:lnTo>
                  <a:pt x="213905" y="88969"/>
                </a:lnTo>
                <a:lnTo>
                  <a:pt x="223884" y="99423"/>
                </a:lnTo>
                <a:lnTo>
                  <a:pt x="231806" y="108933"/>
                </a:lnTo>
                <a:lnTo>
                  <a:pt x="238357" y="117812"/>
                </a:lnTo>
                <a:lnTo>
                  <a:pt x="245265" y="126272"/>
                </a:lnTo>
                <a:lnTo>
                  <a:pt x="252411" y="134452"/>
                </a:lnTo>
                <a:lnTo>
                  <a:pt x="259714" y="142445"/>
                </a:lnTo>
                <a:lnTo>
                  <a:pt x="265853" y="150314"/>
                </a:lnTo>
                <a:lnTo>
                  <a:pt x="271215" y="158100"/>
                </a:lnTo>
                <a:lnTo>
                  <a:pt x="276061" y="165830"/>
                </a:lnTo>
                <a:lnTo>
                  <a:pt x="281831" y="177334"/>
                </a:lnTo>
                <a:lnTo>
                  <a:pt x="288217" y="191353"/>
                </a:lnTo>
                <a:lnTo>
                  <a:pt x="295015" y="207049"/>
                </a:lnTo>
                <a:lnTo>
                  <a:pt x="299547" y="225133"/>
                </a:lnTo>
                <a:lnTo>
                  <a:pt x="302568" y="244810"/>
                </a:lnTo>
                <a:lnTo>
                  <a:pt x="304582" y="265547"/>
                </a:lnTo>
                <a:lnTo>
                  <a:pt x="305925" y="281912"/>
                </a:lnTo>
                <a:lnTo>
                  <a:pt x="306821" y="295362"/>
                </a:lnTo>
                <a:lnTo>
                  <a:pt x="307417" y="306868"/>
                </a:lnTo>
                <a:lnTo>
                  <a:pt x="306545" y="318349"/>
                </a:lnTo>
                <a:lnTo>
                  <a:pt x="304693" y="329813"/>
                </a:lnTo>
                <a:lnTo>
                  <a:pt x="302188" y="341266"/>
                </a:lnTo>
                <a:lnTo>
                  <a:pt x="299250" y="352712"/>
                </a:lnTo>
                <a:lnTo>
                  <a:pt x="296020" y="364151"/>
                </a:lnTo>
                <a:lnTo>
                  <a:pt x="292596" y="375588"/>
                </a:lnTo>
                <a:lnTo>
                  <a:pt x="290315" y="385753"/>
                </a:lnTo>
                <a:lnTo>
                  <a:pt x="287779" y="403820"/>
                </a:lnTo>
                <a:lnTo>
                  <a:pt x="285833" y="413464"/>
                </a:lnTo>
                <a:lnTo>
                  <a:pt x="283266" y="423703"/>
                </a:lnTo>
                <a:lnTo>
                  <a:pt x="280284" y="434339"/>
                </a:lnTo>
                <a:lnTo>
                  <a:pt x="275756" y="443970"/>
                </a:lnTo>
                <a:lnTo>
                  <a:pt x="270197" y="452931"/>
                </a:lnTo>
                <a:lnTo>
                  <a:pt x="263951" y="461444"/>
                </a:lnTo>
                <a:lnTo>
                  <a:pt x="258517" y="469660"/>
                </a:lnTo>
                <a:lnTo>
                  <a:pt x="249093" y="485562"/>
                </a:lnTo>
                <a:lnTo>
                  <a:pt x="243532" y="493358"/>
                </a:lnTo>
                <a:lnTo>
                  <a:pt x="237285" y="501096"/>
                </a:lnTo>
                <a:lnTo>
                  <a:pt x="230580" y="508795"/>
                </a:lnTo>
                <a:lnTo>
                  <a:pt x="224840" y="516467"/>
                </a:lnTo>
                <a:lnTo>
                  <a:pt x="219744" y="524122"/>
                </a:lnTo>
                <a:lnTo>
                  <a:pt x="210694" y="538130"/>
                </a:lnTo>
                <a:lnTo>
                  <a:pt x="202439" y="548590"/>
                </a:lnTo>
                <a:lnTo>
                  <a:pt x="197189" y="553157"/>
                </a:lnTo>
                <a:lnTo>
                  <a:pt x="191150" y="557472"/>
                </a:lnTo>
                <a:lnTo>
                  <a:pt x="184583" y="561618"/>
                </a:lnTo>
                <a:lnTo>
                  <a:pt x="178936" y="565653"/>
                </a:lnTo>
                <a:lnTo>
                  <a:pt x="173901" y="569613"/>
                </a:lnTo>
                <a:lnTo>
                  <a:pt x="169274" y="573522"/>
                </a:lnTo>
                <a:lnTo>
                  <a:pt x="160747" y="577866"/>
                </a:lnTo>
                <a:lnTo>
                  <a:pt x="156695" y="579024"/>
                </a:lnTo>
                <a:lnTo>
                  <a:pt x="148806" y="583698"/>
                </a:lnTo>
                <a:lnTo>
                  <a:pt x="144924" y="586723"/>
                </a:lnTo>
                <a:lnTo>
                  <a:pt x="137225" y="590083"/>
                </a:lnTo>
                <a:lnTo>
                  <a:pt x="114300" y="5927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5"/>
          <p:cNvSpPr/>
          <p:nvPr/>
        </p:nvSpPr>
        <p:spPr>
          <a:xfrm>
            <a:off x="6732269" y="3726179"/>
            <a:ext cx="66993" cy="205742"/>
          </a:xfrm>
          <a:custGeom>
            <a:avLst/>
            <a:gdLst/>
            <a:ahLst/>
            <a:cxnLst/>
            <a:rect l="0" t="0" r="0" b="0"/>
            <a:pathLst>
              <a:path w="66993" h="205742">
                <a:moveTo>
                  <a:pt x="57150" y="0"/>
                </a:moveTo>
                <a:lnTo>
                  <a:pt x="63219" y="12136"/>
                </a:lnTo>
                <a:lnTo>
                  <a:pt x="65006" y="16981"/>
                </a:lnTo>
                <a:lnTo>
                  <a:pt x="66198" y="21481"/>
                </a:lnTo>
                <a:lnTo>
                  <a:pt x="66992" y="25751"/>
                </a:lnTo>
                <a:lnTo>
                  <a:pt x="66251" y="32407"/>
                </a:lnTo>
                <a:lnTo>
                  <a:pt x="64488" y="40655"/>
                </a:lnTo>
                <a:lnTo>
                  <a:pt x="62042" y="49963"/>
                </a:lnTo>
                <a:lnTo>
                  <a:pt x="57872" y="62519"/>
                </a:lnTo>
                <a:lnTo>
                  <a:pt x="46464" y="93403"/>
                </a:lnTo>
                <a:lnTo>
                  <a:pt x="41136" y="106719"/>
                </a:lnTo>
                <a:lnTo>
                  <a:pt x="36314" y="118136"/>
                </a:lnTo>
                <a:lnTo>
                  <a:pt x="31830" y="128288"/>
                </a:lnTo>
                <a:lnTo>
                  <a:pt x="28840" y="136325"/>
                </a:lnTo>
                <a:lnTo>
                  <a:pt x="26847" y="142954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6"/>
          <p:cNvSpPr/>
          <p:nvPr/>
        </p:nvSpPr>
        <p:spPr>
          <a:xfrm>
            <a:off x="6961664" y="3200400"/>
            <a:ext cx="296387" cy="759552"/>
          </a:xfrm>
          <a:custGeom>
            <a:avLst/>
            <a:gdLst/>
            <a:ahLst/>
            <a:cxnLst/>
            <a:rect l="0" t="0" r="0" b="0"/>
            <a:pathLst>
              <a:path w="296387" h="759552">
                <a:moveTo>
                  <a:pt x="296386" y="0"/>
                </a:moveTo>
                <a:lnTo>
                  <a:pt x="270635" y="0"/>
                </a:lnTo>
                <a:lnTo>
                  <a:pt x="266518" y="1269"/>
                </a:lnTo>
                <a:lnTo>
                  <a:pt x="258558" y="6067"/>
                </a:lnTo>
                <a:lnTo>
                  <a:pt x="234801" y="21976"/>
                </a:lnTo>
                <a:lnTo>
                  <a:pt x="227389" y="27351"/>
                </a:lnTo>
                <a:lnTo>
                  <a:pt x="221178" y="32204"/>
                </a:lnTo>
                <a:lnTo>
                  <a:pt x="215767" y="36709"/>
                </a:lnTo>
                <a:lnTo>
                  <a:pt x="209619" y="42253"/>
                </a:lnTo>
                <a:lnTo>
                  <a:pt x="196016" y="55185"/>
                </a:lnTo>
                <a:lnTo>
                  <a:pt x="190103" y="62190"/>
                </a:lnTo>
                <a:lnTo>
                  <a:pt x="184891" y="69400"/>
                </a:lnTo>
                <a:lnTo>
                  <a:pt x="180145" y="76746"/>
                </a:lnTo>
                <a:lnTo>
                  <a:pt x="174443" y="84184"/>
                </a:lnTo>
                <a:lnTo>
                  <a:pt x="168100" y="91683"/>
                </a:lnTo>
                <a:lnTo>
                  <a:pt x="161332" y="99221"/>
                </a:lnTo>
                <a:lnTo>
                  <a:pt x="153010" y="109327"/>
                </a:lnTo>
                <a:lnTo>
                  <a:pt x="133603" y="134103"/>
                </a:lnTo>
                <a:lnTo>
                  <a:pt x="123094" y="150362"/>
                </a:lnTo>
                <a:lnTo>
                  <a:pt x="112277" y="168821"/>
                </a:lnTo>
                <a:lnTo>
                  <a:pt x="101257" y="188747"/>
                </a:lnTo>
                <a:lnTo>
                  <a:pt x="91369" y="205841"/>
                </a:lnTo>
                <a:lnTo>
                  <a:pt x="73611" y="234994"/>
                </a:lnTo>
                <a:lnTo>
                  <a:pt x="66589" y="248103"/>
                </a:lnTo>
                <a:lnTo>
                  <a:pt x="60638" y="260652"/>
                </a:lnTo>
                <a:lnTo>
                  <a:pt x="50639" y="283485"/>
                </a:lnTo>
                <a:lnTo>
                  <a:pt x="41961" y="302100"/>
                </a:lnTo>
                <a:lnTo>
                  <a:pt x="33871" y="325613"/>
                </a:lnTo>
                <a:lnTo>
                  <a:pt x="29936" y="338995"/>
                </a:lnTo>
                <a:lnTo>
                  <a:pt x="22177" y="360638"/>
                </a:lnTo>
                <a:lnTo>
                  <a:pt x="18330" y="369965"/>
                </a:lnTo>
                <a:lnTo>
                  <a:pt x="15765" y="381263"/>
                </a:lnTo>
                <a:lnTo>
                  <a:pt x="14055" y="393875"/>
                </a:lnTo>
                <a:lnTo>
                  <a:pt x="12915" y="407363"/>
                </a:lnTo>
                <a:lnTo>
                  <a:pt x="8262" y="429124"/>
                </a:lnTo>
                <a:lnTo>
                  <a:pt x="3231" y="448531"/>
                </a:lnTo>
                <a:lnTo>
                  <a:pt x="994" y="469857"/>
                </a:lnTo>
                <a:lnTo>
                  <a:pt x="0" y="492035"/>
                </a:lnTo>
                <a:lnTo>
                  <a:pt x="829" y="513322"/>
                </a:lnTo>
                <a:lnTo>
                  <a:pt x="5430" y="531250"/>
                </a:lnTo>
                <a:lnTo>
                  <a:pt x="11709" y="554457"/>
                </a:lnTo>
                <a:lnTo>
                  <a:pt x="15161" y="567758"/>
                </a:lnTo>
                <a:lnTo>
                  <a:pt x="22384" y="589310"/>
                </a:lnTo>
                <a:lnTo>
                  <a:pt x="26087" y="598613"/>
                </a:lnTo>
                <a:lnTo>
                  <a:pt x="32367" y="611165"/>
                </a:lnTo>
                <a:lnTo>
                  <a:pt x="40363" y="625883"/>
                </a:lnTo>
                <a:lnTo>
                  <a:pt x="56868" y="655360"/>
                </a:lnTo>
                <a:lnTo>
                  <a:pt x="68437" y="676928"/>
                </a:lnTo>
                <a:lnTo>
                  <a:pt x="74570" y="684965"/>
                </a:lnTo>
                <a:lnTo>
                  <a:pt x="81198" y="691593"/>
                </a:lnTo>
                <a:lnTo>
                  <a:pt x="88157" y="697282"/>
                </a:lnTo>
                <a:lnTo>
                  <a:pt x="94067" y="702345"/>
                </a:lnTo>
                <a:lnTo>
                  <a:pt x="99277" y="706990"/>
                </a:lnTo>
                <a:lnTo>
                  <a:pt x="108451" y="715537"/>
                </a:lnTo>
                <a:lnTo>
                  <a:pt x="116762" y="723570"/>
                </a:lnTo>
                <a:lnTo>
                  <a:pt x="120757" y="726220"/>
                </a:lnTo>
                <a:lnTo>
                  <a:pt x="128582" y="729164"/>
                </a:lnTo>
                <a:lnTo>
                  <a:pt x="136293" y="733859"/>
                </a:lnTo>
                <a:lnTo>
                  <a:pt x="143954" y="740180"/>
                </a:lnTo>
                <a:lnTo>
                  <a:pt x="151591" y="747222"/>
                </a:lnTo>
                <a:lnTo>
                  <a:pt x="156675" y="750878"/>
                </a:lnTo>
                <a:lnTo>
                  <a:pt x="162605" y="754585"/>
                </a:lnTo>
                <a:lnTo>
                  <a:pt x="169099" y="758326"/>
                </a:lnTo>
                <a:lnTo>
                  <a:pt x="173428" y="759551"/>
                </a:lnTo>
                <a:lnTo>
                  <a:pt x="176314" y="759097"/>
                </a:lnTo>
                <a:lnTo>
                  <a:pt x="182086" y="7543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7"/>
          <p:cNvSpPr/>
          <p:nvPr/>
        </p:nvSpPr>
        <p:spPr>
          <a:xfrm>
            <a:off x="7098088" y="3394769"/>
            <a:ext cx="308553" cy="365683"/>
          </a:xfrm>
          <a:custGeom>
            <a:avLst/>
            <a:gdLst/>
            <a:ahLst/>
            <a:cxnLst/>
            <a:rect l="0" t="0" r="0" b="0"/>
            <a:pathLst>
              <a:path w="308553" h="365683">
                <a:moveTo>
                  <a:pt x="91381" y="57090"/>
                </a:moveTo>
                <a:lnTo>
                  <a:pt x="97450" y="44955"/>
                </a:lnTo>
                <a:lnTo>
                  <a:pt x="103815" y="35610"/>
                </a:lnTo>
                <a:lnTo>
                  <a:pt x="110878" y="27224"/>
                </a:lnTo>
                <a:lnTo>
                  <a:pt x="118249" y="19263"/>
                </a:lnTo>
                <a:lnTo>
                  <a:pt x="123263" y="15362"/>
                </a:lnTo>
                <a:lnTo>
                  <a:pt x="129146" y="11492"/>
                </a:lnTo>
                <a:lnTo>
                  <a:pt x="135608" y="7641"/>
                </a:lnTo>
                <a:lnTo>
                  <a:pt x="141185" y="5074"/>
                </a:lnTo>
                <a:lnTo>
                  <a:pt x="150770" y="2222"/>
                </a:lnTo>
                <a:lnTo>
                  <a:pt x="156374" y="1462"/>
                </a:lnTo>
                <a:lnTo>
                  <a:pt x="162650" y="955"/>
                </a:lnTo>
                <a:lnTo>
                  <a:pt x="175126" y="391"/>
                </a:lnTo>
                <a:lnTo>
                  <a:pt x="184905" y="141"/>
                </a:lnTo>
                <a:lnTo>
                  <a:pt x="203618" y="0"/>
                </a:lnTo>
                <a:lnTo>
                  <a:pt x="209386" y="1250"/>
                </a:lnTo>
                <a:lnTo>
                  <a:pt x="214501" y="3354"/>
                </a:lnTo>
                <a:lnTo>
                  <a:pt x="223572" y="7807"/>
                </a:lnTo>
                <a:lnTo>
                  <a:pt x="231835" y="9787"/>
                </a:lnTo>
                <a:lnTo>
                  <a:pt x="239743" y="14053"/>
                </a:lnTo>
                <a:lnTo>
                  <a:pt x="243629" y="16969"/>
                </a:lnTo>
                <a:lnTo>
                  <a:pt x="251333" y="26982"/>
                </a:lnTo>
                <a:lnTo>
                  <a:pt x="255167" y="33208"/>
                </a:lnTo>
                <a:lnTo>
                  <a:pt x="259425" y="43513"/>
                </a:lnTo>
                <a:lnTo>
                  <a:pt x="260560" y="48039"/>
                </a:lnTo>
                <a:lnTo>
                  <a:pt x="261317" y="57406"/>
                </a:lnTo>
                <a:lnTo>
                  <a:pt x="261822" y="70001"/>
                </a:lnTo>
                <a:lnTo>
                  <a:pt x="262158" y="84747"/>
                </a:lnTo>
                <a:lnTo>
                  <a:pt x="261113" y="97119"/>
                </a:lnTo>
                <a:lnTo>
                  <a:pt x="259146" y="107906"/>
                </a:lnTo>
                <a:lnTo>
                  <a:pt x="256564" y="117637"/>
                </a:lnTo>
                <a:lnTo>
                  <a:pt x="253573" y="126665"/>
                </a:lnTo>
                <a:lnTo>
                  <a:pt x="250309" y="135224"/>
                </a:lnTo>
                <a:lnTo>
                  <a:pt x="246863" y="143469"/>
                </a:lnTo>
                <a:lnTo>
                  <a:pt x="223810" y="203616"/>
                </a:lnTo>
                <a:lnTo>
                  <a:pt x="215227" y="222085"/>
                </a:lnTo>
                <a:lnTo>
                  <a:pt x="206966" y="236936"/>
                </a:lnTo>
                <a:lnTo>
                  <a:pt x="198918" y="249378"/>
                </a:lnTo>
                <a:lnTo>
                  <a:pt x="191012" y="260212"/>
                </a:lnTo>
                <a:lnTo>
                  <a:pt x="183203" y="269975"/>
                </a:lnTo>
                <a:lnTo>
                  <a:pt x="175455" y="279023"/>
                </a:lnTo>
                <a:lnTo>
                  <a:pt x="167750" y="288866"/>
                </a:lnTo>
                <a:lnTo>
                  <a:pt x="160075" y="299237"/>
                </a:lnTo>
                <a:lnTo>
                  <a:pt x="152416" y="309962"/>
                </a:lnTo>
                <a:lnTo>
                  <a:pt x="144772" y="318381"/>
                </a:lnTo>
                <a:lnTo>
                  <a:pt x="137135" y="325264"/>
                </a:lnTo>
                <a:lnTo>
                  <a:pt x="129504" y="331123"/>
                </a:lnTo>
                <a:lnTo>
                  <a:pt x="123147" y="336299"/>
                </a:lnTo>
                <a:lnTo>
                  <a:pt x="117639" y="341020"/>
                </a:lnTo>
                <a:lnTo>
                  <a:pt x="108131" y="349651"/>
                </a:lnTo>
                <a:lnTo>
                  <a:pt x="99673" y="357721"/>
                </a:lnTo>
                <a:lnTo>
                  <a:pt x="94369" y="360381"/>
                </a:lnTo>
                <a:lnTo>
                  <a:pt x="88293" y="362154"/>
                </a:lnTo>
                <a:lnTo>
                  <a:pt x="81703" y="363336"/>
                </a:lnTo>
                <a:lnTo>
                  <a:pt x="76039" y="364124"/>
                </a:lnTo>
                <a:lnTo>
                  <a:pt x="70993" y="364650"/>
                </a:lnTo>
                <a:lnTo>
                  <a:pt x="62000" y="365233"/>
                </a:lnTo>
                <a:lnTo>
                  <a:pt x="53770" y="365493"/>
                </a:lnTo>
                <a:lnTo>
                  <a:pt x="34296" y="365673"/>
                </a:lnTo>
                <a:lnTo>
                  <a:pt x="30464" y="365682"/>
                </a:lnTo>
                <a:lnTo>
                  <a:pt x="26640" y="364418"/>
                </a:lnTo>
                <a:lnTo>
                  <a:pt x="19004" y="359627"/>
                </a:lnTo>
                <a:lnTo>
                  <a:pt x="11377" y="353265"/>
                </a:lnTo>
                <a:lnTo>
                  <a:pt x="7565" y="349790"/>
                </a:lnTo>
                <a:lnTo>
                  <a:pt x="5024" y="346203"/>
                </a:lnTo>
                <a:lnTo>
                  <a:pt x="2201" y="338832"/>
                </a:lnTo>
                <a:lnTo>
                  <a:pt x="611" y="327542"/>
                </a:lnTo>
                <a:lnTo>
                  <a:pt x="140" y="316153"/>
                </a:lnTo>
                <a:lnTo>
                  <a:pt x="0" y="298668"/>
                </a:lnTo>
                <a:lnTo>
                  <a:pt x="1251" y="293072"/>
                </a:lnTo>
                <a:lnTo>
                  <a:pt x="6026" y="283468"/>
                </a:lnTo>
                <a:lnTo>
                  <a:pt x="12383" y="274966"/>
                </a:lnTo>
                <a:lnTo>
                  <a:pt x="19441" y="266954"/>
                </a:lnTo>
                <a:lnTo>
                  <a:pt x="26811" y="259160"/>
                </a:lnTo>
                <a:lnTo>
                  <a:pt x="50236" y="235496"/>
                </a:lnTo>
                <a:lnTo>
                  <a:pt x="57601" y="229367"/>
                </a:lnTo>
                <a:lnTo>
                  <a:pt x="63782" y="225282"/>
                </a:lnTo>
                <a:lnTo>
                  <a:pt x="88893" y="212657"/>
                </a:lnTo>
                <a:lnTo>
                  <a:pt x="96072" y="210331"/>
                </a:lnTo>
                <a:lnTo>
                  <a:pt x="103399" y="208781"/>
                </a:lnTo>
                <a:lnTo>
                  <a:pt x="110823" y="207747"/>
                </a:lnTo>
                <a:lnTo>
                  <a:pt x="117042" y="207059"/>
                </a:lnTo>
                <a:lnTo>
                  <a:pt x="122459" y="206599"/>
                </a:lnTo>
                <a:lnTo>
                  <a:pt x="127339" y="206293"/>
                </a:lnTo>
                <a:lnTo>
                  <a:pt x="139536" y="205953"/>
                </a:lnTo>
                <a:lnTo>
                  <a:pt x="146345" y="205862"/>
                </a:lnTo>
                <a:lnTo>
                  <a:pt x="154694" y="207072"/>
                </a:lnTo>
                <a:lnTo>
                  <a:pt x="164070" y="209148"/>
                </a:lnTo>
                <a:lnTo>
                  <a:pt x="174130" y="211802"/>
                </a:lnTo>
                <a:lnTo>
                  <a:pt x="183377" y="214841"/>
                </a:lnTo>
                <a:lnTo>
                  <a:pt x="192082" y="218137"/>
                </a:lnTo>
                <a:lnTo>
                  <a:pt x="200426" y="221605"/>
                </a:lnTo>
                <a:lnTo>
                  <a:pt x="207257" y="225187"/>
                </a:lnTo>
                <a:lnTo>
                  <a:pt x="213082" y="228845"/>
                </a:lnTo>
                <a:lnTo>
                  <a:pt x="218235" y="232554"/>
                </a:lnTo>
                <a:lnTo>
                  <a:pt x="227348" y="240061"/>
                </a:lnTo>
                <a:lnTo>
                  <a:pt x="231556" y="243841"/>
                </a:lnTo>
                <a:lnTo>
                  <a:pt x="238171" y="248900"/>
                </a:lnTo>
                <a:lnTo>
                  <a:pt x="246391" y="254814"/>
                </a:lnTo>
                <a:lnTo>
                  <a:pt x="255681" y="261296"/>
                </a:lnTo>
                <a:lnTo>
                  <a:pt x="261875" y="266888"/>
                </a:lnTo>
                <a:lnTo>
                  <a:pt x="266004" y="271885"/>
                </a:lnTo>
                <a:lnTo>
                  <a:pt x="271861" y="280825"/>
                </a:lnTo>
                <a:lnTo>
                  <a:pt x="278698" y="289031"/>
                </a:lnTo>
                <a:lnTo>
                  <a:pt x="285970" y="296912"/>
                </a:lnTo>
                <a:lnTo>
                  <a:pt x="289687" y="300791"/>
                </a:lnTo>
                <a:lnTo>
                  <a:pt x="292166" y="304648"/>
                </a:lnTo>
                <a:lnTo>
                  <a:pt x="294919" y="312319"/>
                </a:lnTo>
                <a:lnTo>
                  <a:pt x="299529" y="319962"/>
                </a:lnTo>
                <a:lnTo>
                  <a:pt x="308552" y="3314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8"/>
          <p:cNvSpPr/>
          <p:nvPr/>
        </p:nvSpPr>
        <p:spPr>
          <a:xfrm>
            <a:off x="7486650" y="3714750"/>
            <a:ext cx="22860" cy="205740"/>
          </a:xfrm>
          <a:custGeom>
            <a:avLst/>
            <a:gdLst/>
            <a:ahLst/>
            <a:cxnLst/>
            <a:rect l="0" t="0" r="0" b="0"/>
            <a:pathLst>
              <a:path w="22860" h="205740">
                <a:moveTo>
                  <a:pt x="0" y="0"/>
                </a:moveTo>
                <a:lnTo>
                  <a:pt x="6067" y="6067"/>
                </a:lnTo>
                <a:lnTo>
                  <a:pt x="7855" y="11665"/>
                </a:lnTo>
                <a:lnTo>
                  <a:pt x="9046" y="19206"/>
                </a:lnTo>
                <a:lnTo>
                  <a:pt x="9841" y="28044"/>
                </a:lnTo>
                <a:lnTo>
                  <a:pt x="11640" y="40286"/>
                </a:lnTo>
                <a:lnTo>
                  <a:pt x="17026" y="70821"/>
                </a:lnTo>
                <a:lnTo>
                  <a:pt x="18970" y="84044"/>
                </a:lnTo>
                <a:lnTo>
                  <a:pt x="20267" y="95399"/>
                </a:lnTo>
                <a:lnTo>
                  <a:pt x="21132" y="105509"/>
                </a:lnTo>
                <a:lnTo>
                  <a:pt x="21707" y="116059"/>
                </a:lnTo>
                <a:lnTo>
                  <a:pt x="22347" y="137941"/>
                </a:lnTo>
                <a:lnTo>
                  <a:pt x="22859" y="2057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9"/>
          <p:cNvSpPr/>
          <p:nvPr/>
        </p:nvSpPr>
        <p:spPr>
          <a:xfrm>
            <a:off x="7635240" y="3406139"/>
            <a:ext cx="45498" cy="411482"/>
          </a:xfrm>
          <a:custGeom>
            <a:avLst/>
            <a:gdLst/>
            <a:ahLst/>
            <a:cxnLst/>
            <a:rect l="0" t="0" r="0" b="0"/>
            <a:pathLst>
              <a:path w="45498" h="411482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10370" y="31137"/>
                </a:lnTo>
                <a:lnTo>
                  <a:pt x="10959" y="43896"/>
                </a:lnTo>
                <a:lnTo>
                  <a:pt x="11290" y="59291"/>
                </a:lnTo>
                <a:lnTo>
                  <a:pt x="23524" y="168980"/>
                </a:lnTo>
                <a:lnTo>
                  <a:pt x="32891" y="241473"/>
                </a:lnTo>
                <a:lnTo>
                  <a:pt x="37168" y="271472"/>
                </a:lnTo>
                <a:lnTo>
                  <a:pt x="40018" y="294011"/>
                </a:lnTo>
                <a:lnTo>
                  <a:pt x="41919" y="311578"/>
                </a:lnTo>
                <a:lnTo>
                  <a:pt x="44030" y="336599"/>
                </a:lnTo>
                <a:lnTo>
                  <a:pt x="44969" y="351953"/>
                </a:lnTo>
                <a:lnTo>
                  <a:pt x="45386" y="366397"/>
                </a:lnTo>
                <a:lnTo>
                  <a:pt x="45497" y="373805"/>
                </a:lnTo>
                <a:lnTo>
                  <a:pt x="44301" y="380014"/>
                </a:lnTo>
                <a:lnTo>
                  <a:pt x="42234" y="385422"/>
                </a:lnTo>
                <a:lnTo>
                  <a:pt x="39586" y="390299"/>
                </a:lnTo>
                <a:lnTo>
                  <a:pt x="37820" y="394819"/>
                </a:lnTo>
                <a:lnTo>
                  <a:pt x="36643" y="399103"/>
                </a:lnTo>
                <a:lnTo>
                  <a:pt x="34289" y="411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0"/>
          <p:cNvSpPr/>
          <p:nvPr/>
        </p:nvSpPr>
        <p:spPr>
          <a:xfrm>
            <a:off x="7761113" y="3451859"/>
            <a:ext cx="159679" cy="331189"/>
          </a:xfrm>
          <a:custGeom>
            <a:avLst/>
            <a:gdLst/>
            <a:ahLst/>
            <a:cxnLst/>
            <a:rect l="0" t="0" r="0" b="0"/>
            <a:pathLst>
              <a:path w="159679" h="331189">
                <a:moveTo>
                  <a:pt x="22716" y="0"/>
                </a:moveTo>
                <a:lnTo>
                  <a:pt x="22716" y="15909"/>
                </a:lnTo>
                <a:lnTo>
                  <a:pt x="21446" y="20767"/>
                </a:lnTo>
                <a:lnTo>
                  <a:pt x="19330" y="26544"/>
                </a:lnTo>
                <a:lnTo>
                  <a:pt x="16649" y="32937"/>
                </a:lnTo>
                <a:lnTo>
                  <a:pt x="14861" y="39738"/>
                </a:lnTo>
                <a:lnTo>
                  <a:pt x="13669" y="46812"/>
                </a:lnTo>
                <a:lnTo>
                  <a:pt x="12875" y="54068"/>
                </a:lnTo>
                <a:lnTo>
                  <a:pt x="12345" y="61446"/>
                </a:lnTo>
                <a:lnTo>
                  <a:pt x="11993" y="68904"/>
                </a:lnTo>
                <a:lnTo>
                  <a:pt x="11757" y="76416"/>
                </a:lnTo>
                <a:lnTo>
                  <a:pt x="10331" y="83964"/>
                </a:lnTo>
                <a:lnTo>
                  <a:pt x="8109" y="91536"/>
                </a:lnTo>
                <a:lnTo>
                  <a:pt x="5358" y="99125"/>
                </a:lnTo>
                <a:lnTo>
                  <a:pt x="3524" y="107993"/>
                </a:lnTo>
                <a:lnTo>
                  <a:pt x="2302" y="117716"/>
                </a:lnTo>
                <a:lnTo>
                  <a:pt x="1487" y="128007"/>
                </a:lnTo>
                <a:lnTo>
                  <a:pt x="943" y="137408"/>
                </a:lnTo>
                <a:lnTo>
                  <a:pt x="339" y="154627"/>
                </a:lnTo>
                <a:lnTo>
                  <a:pt x="0" y="221076"/>
                </a:lnTo>
                <a:lnTo>
                  <a:pt x="1222" y="241364"/>
                </a:lnTo>
                <a:lnTo>
                  <a:pt x="3307" y="257429"/>
                </a:lnTo>
                <a:lnTo>
                  <a:pt x="5967" y="270680"/>
                </a:lnTo>
                <a:lnTo>
                  <a:pt x="9010" y="282053"/>
                </a:lnTo>
                <a:lnTo>
                  <a:pt x="12309" y="292176"/>
                </a:lnTo>
                <a:lnTo>
                  <a:pt x="15778" y="301464"/>
                </a:lnTo>
                <a:lnTo>
                  <a:pt x="20631" y="308926"/>
                </a:lnTo>
                <a:lnTo>
                  <a:pt x="26407" y="315171"/>
                </a:lnTo>
                <a:lnTo>
                  <a:pt x="41789" y="328251"/>
                </a:lnTo>
                <a:lnTo>
                  <a:pt x="44322" y="329324"/>
                </a:lnTo>
                <a:lnTo>
                  <a:pt x="47280" y="330040"/>
                </a:lnTo>
                <a:lnTo>
                  <a:pt x="50522" y="330516"/>
                </a:lnTo>
                <a:lnTo>
                  <a:pt x="53954" y="330834"/>
                </a:lnTo>
                <a:lnTo>
                  <a:pt x="57512" y="331046"/>
                </a:lnTo>
                <a:lnTo>
                  <a:pt x="61153" y="331188"/>
                </a:lnTo>
                <a:lnTo>
                  <a:pt x="64851" y="330012"/>
                </a:lnTo>
                <a:lnTo>
                  <a:pt x="68586" y="327958"/>
                </a:lnTo>
                <a:lnTo>
                  <a:pt x="72346" y="325319"/>
                </a:lnTo>
                <a:lnTo>
                  <a:pt x="76123" y="322289"/>
                </a:lnTo>
                <a:lnTo>
                  <a:pt x="79911" y="319000"/>
                </a:lnTo>
                <a:lnTo>
                  <a:pt x="83706" y="315537"/>
                </a:lnTo>
                <a:lnTo>
                  <a:pt x="91310" y="308302"/>
                </a:lnTo>
                <a:lnTo>
                  <a:pt x="106539" y="293310"/>
                </a:lnTo>
                <a:lnTo>
                  <a:pt x="110348" y="288250"/>
                </a:lnTo>
                <a:lnTo>
                  <a:pt x="114158" y="282337"/>
                </a:lnTo>
                <a:lnTo>
                  <a:pt x="117968" y="275854"/>
                </a:lnTo>
                <a:lnTo>
                  <a:pt x="121777" y="266453"/>
                </a:lnTo>
                <a:lnTo>
                  <a:pt x="125587" y="255106"/>
                </a:lnTo>
                <a:lnTo>
                  <a:pt x="129397" y="242461"/>
                </a:lnTo>
                <a:lnTo>
                  <a:pt x="133207" y="231491"/>
                </a:lnTo>
                <a:lnTo>
                  <a:pt x="137016" y="221637"/>
                </a:lnTo>
                <a:lnTo>
                  <a:pt x="140826" y="212528"/>
                </a:lnTo>
                <a:lnTo>
                  <a:pt x="144637" y="203916"/>
                </a:lnTo>
                <a:lnTo>
                  <a:pt x="152256" y="187573"/>
                </a:lnTo>
                <a:lnTo>
                  <a:pt x="154796" y="179659"/>
                </a:lnTo>
                <a:lnTo>
                  <a:pt x="156490" y="171843"/>
                </a:lnTo>
                <a:lnTo>
                  <a:pt x="157619" y="164092"/>
                </a:lnTo>
                <a:lnTo>
                  <a:pt x="158371" y="156385"/>
                </a:lnTo>
                <a:lnTo>
                  <a:pt x="158873" y="148706"/>
                </a:lnTo>
                <a:lnTo>
                  <a:pt x="159208" y="141048"/>
                </a:lnTo>
                <a:lnTo>
                  <a:pt x="159579" y="122378"/>
                </a:lnTo>
                <a:lnTo>
                  <a:pt x="159678" y="112066"/>
                </a:lnTo>
                <a:lnTo>
                  <a:pt x="158474" y="102651"/>
                </a:lnTo>
                <a:lnTo>
                  <a:pt x="156402" y="93834"/>
                </a:lnTo>
                <a:lnTo>
                  <a:pt x="153750" y="85416"/>
                </a:lnTo>
                <a:lnTo>
                  <a:pt x="149442" y="77264"/>
                </a:lnTo>
                <a:lnTo>
                  <a:pt x="144030" y="69290"/>
                </a:lnTo>
                <a:lnTo>
                  <a:pt x="137883" y="61433"/>
                </a:lnTo>
                <a:lnTo>
                  <a:pt x="132514" y="54926"/>
                </a:lnTo>
                <a:lnTo>
                  <a:pt x="127665" y="49317"/>
                </a:lnTo>
                <a:lnTo>
                  <a:pt x="123162" y="44308"/>
                </a:lnTo>
                <a:lnTo>
                  <a:pt x="114772" y="35356"/>
                </a:lnTo>
                <a:lnTo>
                  <a:pt x="110757" y="31191"/>
                </a:lnTo>
                <a:lnTo>
                  <a:pt x="106810" y="28414"/>
                </a:lnTo>
                <a:lnTo>
                  <a:pt x="102909" y="26563"/>
                </a:lnTo>
                <a:lnTo>
                  <a:pt x="99038" y="25329"/>
                </a:lnTo>
                <a:lnTo>
                  <a:pt x="93917" y="23236"/>
                </a:lnTo>
                <a:lnTo>
                  <a:pt x="87964" y="20571"/>
                </a:lnTo>
                <a:lnTo>
                  <a:pt x="81455" y="17524"/>
                </a:lnTo>
                <a:lnTo>
                  <a:pt x="75845" y="15493"/>
                </a:lnTo>
                <a:lnTo>
                  <a:pt x="70836" y="14139"/>
                </a:lnTo>
                <a:lnTo>
                  <a:pt x="66226" y="13236"/>
                </a:lnTo>
                <a:lnTo>
                  <a:pt x="61883" y="12634"/>
                </a:lnTo>
                <a:lnTo>
                  <a:pt x="57717" y="12233"/>
                </a:lnTo>
                <a:lnTo>
                  <a:pt x="53670" y="11966"/>
                </a:lnTo>
                <a:lnTo>
                  <a:pt x="48432" y="11787"/>
                </a:lnTo>
                <a:lnTo>
                  <a:pt x="35838" y="11589"/>
                </a:lnTo>
                <a:lnTo>
                  <a:pt x="30195" y="10266"/>
                </a:lnTo>
                <a:lnTo>
                  <a:pt x="25162" y="8114"/>
                </a:lnTo>
                <a:lnTo>
                  <a:pt x="1128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1"/>
          <p:cNvSpPr/>
          <p:nvPr/>
        </p:nvSpPr>
        <p:spPr>
          <a:xfrm>
            <a:off x="7818119" y="3200400"/>
            <a:ext cx="272059" cy="651510"/>
          </a:xfrm>
          <a:custGeom>
            <a:avLst/>
            <a:gdLst/>
            <a:ahLst/>
            <a:cxnLst/>
            <a:rect l="0" t="0" r="0" b="0"/>
            <a:pathLst>
              <a:path w="272059" h="651510">
                <a:moveTo>
                  <a:pt x="0" y="0"/>
                </a:moveTo>
                <a:lnTo>
                  <a:pt x="87004" y="0"/>
                </a:lnTo>
                <a:lnTo>
                  <a:pt x="98643" y="1269"/>
                </a:lnTo>
                <a:lnTo>
                  <a:pt x="108942" y="3386"/>
                </a:lnTo>
                <a:lnTo>
                  <a:pt x="118348" y="6067"/>
                </a:lnTo>
                <a:lnTo>
                  <a:pt x="129699" y="11664"/>
                </a:lnTo>
                <a:lnTo>
                  <a:pt x="142346" y="19206"/>
                </a:lnTo>
                <a:lnTo>
                  <a:pt x="155857" y="28044"/>
                </a:lnTo>
                <a:lnTo>
                  <a:pt x="166135" y="36476"/>
                </a:lnTo>
                <a:lnTo>
                  <a:pt x="174257" y="44637"/>
                </a:lnTo>
                <a:lnTo>
                  <a:pt x="180942" y="52618"/>
                </a:lnTo>
                <a:lnTo>
                  <a:pt x="187938" y="59208"/>
                </a:lnTo>
                <a:lnTo>
                  <a:pt x="195142" y="64872"/>
                </a:lnTo>
                <a:lnTo>
                  <a:pt x="202485" y="69918"/>
                </a:lnTo>
                <a:lnTo>
                  <a:pt x="208650" y="77092"/>
                </a:lnTo>
                <a:lnTo>
                  <a:pt x="214031" y="85684"/>
                </a:lnTo>
                <a:lnTo>
                  <a:pt x="231791" y="120783"/>
                </a:lnTo>
                <a:lnTo>
                  <a:pt x="239755" y="140041"/>
                </a:lnTo>
                <a:lnTo>
                  <a:pt x="247528" y="161300"/>
                </a:lnTo>
                <a:lnTo>
                  <a:pt x="255216" y="183449"/>
                </a:lnTo>
                <a:lnTo>
                  <a:pt x="259044" y="195959"/>
                </a:lnTo>
                <a:lnTo>
                  <a:pt x="266684" y="223406"/>
                </a:lnTo>
                <a:lnTo>
                  <a:pt x="269229" y="236567"/>
                </a:lnTo>
                <a:lnTo>
                  <a:pt x="270926" y="249151"/>
                </a:lnTo>
                <a:lnTo>
                  <a:pt x="272058" y="261351"/>
                </a:lnTo>
                <a:lnTo>
                  <a:pt x="271542" y="274564"/>
                </a:lnTo>
                <a:lnTo>
                  <a:pt x="269928" y="288452"/>
                </a:lnTo>
                <a:lnTo>
                  <a:pt x="267582" y="302791"/>
                </a:lnTo>
                <a:lnTo>
                  <a:pt x="266019" y="316160"/>
                </a:lnTo>
                <a:lnTo>
                  <a:pt x="264975" y="328884"/>
                </a:lnTo>
                <a:lnTo>
                  <a:pt x="264281" y="341176"/>
                </a:lnTo>
                <a:lnTo>
                  <a:pt x="262547" y="354450"/>
                </a:lnTo>
                <a:lnTo>
                  <a:pt x="260122" y="368380"/>
                </a:lnTo>
                <a:lnTo>
                  <a:pt x="257235" y="382746"/>
                </a:lnTo>
                <a:lnTo>
                  <a:pt x="252770" y="401214"/>
                </a:lnTo>
                <a:lnTo>
                  <a:pt x="241036" y="445441"/>
                </a:lnTo>
                <a:lnTo>
                  <a:pt x="236891" y="464600"/>
                </a:lnTo>
                <a:lnTo>
                  <a:pt x="234127" y="481183"/>
                </a:lnTo>
                <a:lnTo>
                  <a:pt x="232285" y="496048"/>
                </a:lnTo>
                <a:lnTo>
                  <a:pt x="229787" y="509769"/>
                </a:lnTo>
                <a:lnTo>
                  <a:pt x="226851" y="522726"/>
                </a:lnTo>
                <a:lnTo>
                  <a:pt x="223625" y="535174"/>
                </a:lnTo>
                <a:lnTo>
                  <a:pt x="220203" y="546012"/>
                </a:lnTo>
                <a:lnTo>
                  <a:pt x="213015" y="564828"/>
                </a:lnTo>
                <a:lnTo>
                  <a:pt x="205587" y="581658"/>
                </a:lnTo>
                <a:lnTo>
                  <a:pt x="198052" y="598874"/>
                </a:lnTo>
                <a:lnTo>
                  <a:pt x="190470" y="619226"/>
                </a:lnTo>
                <a:lnTo>
                  <a:pt x="186253" y="634198"/>
                </a:lnTo>
                <a:lnTo>
                  <a:pt x="171450" y="6515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2"/>
          <p:cNvSpPr/>
          <p:nvPr/>
        </p:nvSpPr>
        <p:spPr>
          <a:xfrm>
            <a:off x="8103869" y="3749039"/>
            <a:ext cx="91441" cy="274321"/>
          </a:xfrm>
          <a:custGeom>
            <a:avLst/>
            <a:gdLst/>
            <a:ahLst/>
            <a:cxnLst/>
            <a:rect l="0" t="0" r="0" b="0"/>
            <a:pathLst>
              <a:path w="91441" h="274321">
                <a:moveTo>
                  <a:pt x="91440" y="0"/>
                </a:moveTo>
                <a:lnTo>
                  <a:pt x="91440" y="25751"/>
                </a:lnTo>
                <a:lnTo>
                  <a:pt x="90171" y="37487"/>
                </a:lnTo>
                <a:lnTo>
                  <a:pt x="85373" y="74235"/>
                </a:lnTo>
                <a:lnTo>
                  <a:pt x="81046" y="93940"/>
                </a:lnTo>
                <a:lnTo>
                  <a:pt x="75620" y="113427"/>
                </a:lnTo>
                <a:lnTo>
                  <a:pt x="54731" y="178192"/>
                </a:lnTo>
                <a:lnTo>
                  <a:pt x="50458" y="189915"/>
                </a:lnTo>
                <a:lnTo>
                  <a:pt x="46338" y="200270"/>
                </a:lnTo>
                <a:lnTo>
                  <a:pt x="42323" y="209713"/>
                </a:lnTo>
                <a:lnTo>
                  <a:pt x="38375" y="217279"/>
                </a:lnTo>
                <a:lnTo>
                  <a:pt x="34474" y="223593"/>
                </a:lnTo>
                <a:lnTo>
                  <a:pt x="30603" y="229072"/>
                </a:lnTo>
                <a:lnTo>
                  <a:pt x="25482" y="235265"/>
                </a:lnTo>
                <a:lnTo>
                  <a:pt x="19528" y="241934"/>
                </a:lnTo>
                <a:lnTo>
                  <a:pt x="13019" y="248919"/>
                </a:lnTo>
                <a:lnTo>
                  <a:pt x="8680" y="254846"/>
                </a:lnTo>
                <a:lnTo>
                  <a:pt x="5787" y="260068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3"/>
          <p:cNvSpPr/>
          <p:nvPr/>
        </p:nvSpPr>
        <p:spPr>
          <a:xfrm>
            <a:off x="8103869" y="402335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4"/>
          <p:cNvSpPr/>
          <p:nvPr/>
        </p:nvSpPr>
        <p:spPr>
          <a:xfrm>
            <a:off x="8383809" y="3143250"/>
            <a:ext cx="200121" cy="662165"/>
          </a:xfrm>
          <a:custGeom>
            <a:avLst/>
            <a:gdLst/>
            <a:ahLst/>
            <a:cxnLst/>
            <a:rect l="0" t="0" r="0" b="0"/>
            <a:pathLst>
              <a:path w="200121" h="662165">
                <a:moveTo>
                  <a:pt x="200120" y="0"/>
                </a:moveTo>
                <a:lnTo>
                  <a:pt x="187985" y="6067"/>
                </a:lnTo>
                <a:lnTo>
                  <a:pt x="184409" y="9125"/>
                </a:lnTo>
                <a:lnTo>
                  <a:pt x="182027" y="12433"/>
                </a:lnTo>
                <a:lnTo>
                  <a:pt x="180438" y="15909"/>
                </a:lnTo>
                <a:lnTo>
                  <a:pt x="175286" y="23157"/>
                </a:lnTo>
                <a:lnTo>
                  <a:pt x="172134" y="26868"/>
                </a:lnTo>
                <a:lnTo>
                  <a:pt x="168763" y="30612"/>
                </a:lnTo>
                <a:lnTo>
                  <a:pt x="161631" y="38158"/>
                </a:lnTo>
                <a:lnTo>
                  <a:pt x="157951" y="43218"/>
                </a:lnTo>
                <a:lnTo>
                  <a:pt x="154227" y="49132"/>
                </a:lnTo>
                <a:lnTo>
                  <a:pt x="150475" y="55615"/>
                </a:lnTo>
                <a:lnTo>
                  <a:pt x="144163" y="65016"/>
                </a:lnTo>
                <a:lnTo>
                  <a:pt x="126991" y="89009"/>
                </a:lnTo>
                <a:lnTo>
                  <a:pt x="117077" y="103789"/>
                </a:lnTo>
                <a:lnTo>
                  <a:pt x="95902" y="137145"/>
                </a:lnTo>
                <a:lnTo>
                  <a:pt x="86191" y="154930"/>
                </a:lnTo>
                <a:lnTo>
                  <a:pt x="77178" y="173136"/>
                </a:lnTo>
                <a:lnTo>
                  <a:pt x="68629" y="191624"/>
                </a:lnTo>
                <a:lnTo>
                  <a:pt x="61659" y="207759"/>
                </a:lnTo>
                <a:lnTo>
                  <a:pt x="55744" y="222326"/>
                </a:lnTo>
                <a:lnTo>
                  <a:pt x="45783" y="248671"/>
                </a:lnTo>
                <a:lnTo>
                  <a:pt x="37123" y="273080"/>
                </a:lnTo>
                <a:lnTo>
                  <a:pt x="31765" y="291273"/>
                </a:lnTo>
                <a:lnTo>
                  <a:pt x="19039" y="338581"/>
                </a:lnTo>
                <a:lnTo>
                  <a:pt x="14630" y="359071"/>
                </a:lnTo>
                <a:lnTo>
                  <a:pt x="11690" y="376540"/>
                </a:lnTo>
                <a:lnTo>
                  <a:pt x="9729" y="391997"/>
                </a:lnTo>
                <a:lnTo>
                  <a:pt x="7154" y="408651"/>
                </a:lnTo>
                <a:lnTo>
                  <a:pt x="904" y="444089"/>
                </a:lnTo>
                <a:lnTo>
                  <a:pt x="0" y="463699"/>
                </a:lnTo>
                <a:lnTo>
                  <a:pt x="667" y="484392"/>
                </a:lnTo>
                <a:lnTo>
                  <a:pt x="3524" y="522625"/>
                </a:lnTo>
                <a:lnTo>
                  <a:pt x="4794" y="548084"/>
                </a:lnTo>
                <a:lnTo>
                  <a:pt x="5359" y="567866"/>
                </a:lnTo>
                <a:lnTo>
                  <a:pt x="5509" y="576697"/>
                </a:lnTo>
                <a:lnTo>
                  <a:pt x="6880" y="583855"/>
                </a:lnTo>
                <a:lnTo>
                  <a:pt x="11789" y="595194"/>
                </a:lnTo>
                <a:lnTo>
                  <a:pt x="14817" y="604467"/>
                </a:lnTo>
                <a:lnTo>
                  <a:pt x="15625" y="608718"/>
                </a:lnTo>
                <a:lnTo>
                  <a:pt x="19909" y="616828"/>
                </a:lnTo>
                <a:lnTo>
                  <a:pt x="22830" y="620768"/>
                </a:lnTo>
                <a:lnTo>
                  <a:pt x="26075" y="628533"/>
                </a:lnTo>
                <a:lnTo>
                  <a:pt x="26940" y="632382"/>
                </a:lnTo>
                <a:lnTo>
                  <a:pt x="28787" y="634948"/>
                </a:lnTo>
                <a:lnTo>
                  <a:pt x="31288" y="636659"/>
                </a:lnTo>
                <a:lnTo>
                  <a:pt x="34226" y="637799"/>
                </a:lnTo>
                <a:lnTo>
                  <a:pt x="36184" y="639829"/>
                </a:lnTo>
                <a:lnTo>
                  <a:pt x="37489" y="642453"/>
                </a:lnTo>
                <a:lnTo>
                  <a:pt x="38360" y="645471"/>
                </a:lnTo>
                <a:lnTo>
                  <a:pt x="40210" y="647484"/>
                </a:lnTo>
                <a:lnTo>
                  <a:pt x="42713" y="648826"/>
                </a:lnTo>
                <a:lnTo>
                  <a:pt x="45653" y="649720"/>
                </a:lnTo>
                <a:lnTo>
                  <a:pt x="48882" y="651587"/>
                </a:lnTo>
                <a:lnTo>
                  <a:pt x="52305" y="654101"/>
                </a:lnTo>
                <a:lnTo>
                  <a:pt x="55857" y="657047"/>
                </a:lnTo>
                <a:lnTo>
                  <a:pt x="59495" y="659011"/>
                </a:lnTo>
                <a:lnTo>
                  <a:pt x="63190" y="660320"/>
                </a:lnTo>
                <a:lnTo>
                  <a:pt x="71072" y="662164"/>
                </a:lnTo>
                <a:lnTo>
                  <a:pt x="85820" y="6515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5"/>
          <p:cNvSpPr/>
          <p:nvPr/>
        </p:nvSpPr>
        <p:spPr>
          <a:xfrm>
            <a:off x="8469629" y="3337699"/>
            <a:ext cx="200422" cy="375252"/>
          </a:xfrm>
          <a:custGeom>
            <a:avLst/>
            <a:gdLst/>
            <a:ahLst/>
            <a:cxnLst/>
            <a:rect l="0" t="0" r="0" b="0"/>
            <a:pathLst>
              <a:path w="200422" h="375252">
                <a:moveTo>
                  <a:pt x="114300" y="11290"/>
                </a:moveTo>
                <a:lnTo>
                  <a:pt x="126437" y="5223"/>
                </a:lnTo>
                <a:lnTo>
                  <a:pt x="131280" y="3435"/>
                </a:lnTo>
                <a:lnTo>
                  <a:pt x="135781" y="2244"/>
                </a:lnTo>
                <a:lnTo>
                  <a:pt x="140050" y="1449"/>
                </a:lnTo>
                <a:lnTo>
                  <a:pt x="145437" y="920"/>
                </a:lnTo>
                <a:lnTo>
                  <a:pt x="151568" y="567"/>
                </a:lnTo>
                <a:lnTo>
                  <a:pt x="163884" y="174"/>
                </a:lnTo>
                <a:lnTo>
                  <a:pt x="173592" y="0"/>
                </a:lnTo>
                <a:lnTo>
                  <a:pt x="177957" y="1223"/>
                </a:lnTo>
                <a:lnTo>
                  <a:pt x="182139" y="3309"/>
                </a:lnTo>
                <a:lnTo>
                  <a:pt x="186196" y="5970"/>
                </a:lnTo>
                <a:lnTo>
                  <a:pt x="188901" y="9013"/>
                </a:lnTo>
                <a:lnTo>
                  <a:pt x="190705" y="12312"/>
                </a:lnTo>
                <a:lnTo>
                  <a:pt x="191906" y="15782"/>
                </a:lnTo>
                <a:lnTo>
                  <a:pt x="196628" y="23023"/>
                </a:lnTo>
                <a:lnTo>
                  <a:pt x="199666" y="26732"/>
                </a:lnTo>
                <a:lnTo>
                  <a:pt x="200421" y="30475"/>
                </a:lnTo>
                <a:lnTo>
                  <a:pt x="199655" y="34240"/>
                </a:lnTo>
                <a:lnTo>
                  <a:pt x="195415" y="43081"/>
                </a:lnTo>
                <a:lnTo>
                  <a:pt x="178714" y="76735"/>
                </a:lnTo>
                <a:lnTo>
                  <a:pt x="175023" y="82860"/>
                </a:lnTo>
                <a:lnTo>
                  <a:pt x="171292" y="88213"/>
                </a:lnTo>
                <a:lnTo>
                  <a:pt x="167536" y="93052"/>
                </a:lnTo>
                <a:lnTo>
                  <a:pt x="163761" y="98818"/>
                </a:lnTo>
                <a:lnTo>
                  <a:pt x="159974" y="105202"/>
                </a:lnTo>
                <a:lnTo>
                  <a:pt x="156179" y="111998"/>
                </a:lnTo>
                <a:lnTo>
                  <a:pt x="148569" y="120339"/>
                </a:lnTo>
                <a:lnTo>
                  <a:pt x="138417" y="129709"/>
                </a:lnTo>
                <a:lnTo>
                  <a:pt x="117398" y="147741"/>
                </a:lnTo>
                <a:lnTo>
                  <a:pt x="95110" y="167956"/>
                </a:lnTo>
                <a:lnTo>
                  <a:pt x="89684" y="173206"/>
                </a:lnTo>
                <a:lnTo>
                  <a:pt x="86460" y="176384"/>
                </a:lnTo>
                <a:lnTo>
                  <a:pt x="85580" y="178503"/>
                </a:lnTo>
                <a:lnTo>
                  <a:pt x="86264" y="179915"/>
                </a:lnTo>
                <a:lnTo>
                  <a:pt x="90419" y="182183"/>
                </a:lnTo>
                <a:lnTo>
                  <a:pt x="94373" y="182492"/>
                </a:lnTo>
                <a:lnTo>
                  <a:pt x="97206" y="182575"/>
                </a:lnTo>
                <a:lnTo>
                  <a:pt x="128123" y="182726"/>
                </a:lnTo>
                <a:lnTo>
                  <a:pt x="133676" y="184001"/>
                </a:lnTo>
                <a:lnTo>
                  <a:pt x="139917" y="186121"/>
                </a:lnTo>
                <a:lnTo>
                  <a:pt x="146618" y="188804"/>
                </a:lnTo>
                <a:lnTo>
                  <a:pt x="152356" y="191863"/>
                </a:lnTo>
                <a:lnTo>
                  <a:pt x="157451" y="195172"/>
                </a:lnTo>
                <a:lnTo>
                  <a:pt x="162117" y="198648"/>
                </a:lnTo>
                <a:lnTo>
                  <a:pt x="166498" y="202235"/>
                </a:lnTo>
                <a:lnTo>
                  <a:pt x="170690" y="205897"/>
                </a:lnTo>
                <a:lnTo>
                  <a:pt x="174753" y="209608"/>
                </a:lnTo>
                <a:lnTo>
                  <a:pt x="182655" y="217118"/>
                </a:lnTo>
                <a:lnTo>
                  <a:pt x="186540" y="220899"/>
                </a:lnTo>
                <a:lnTo>
                  <a:pt x="189130" y="224690"/>
                </a:lnTo>
                <a:lnTo>
                  <a:pt x="192008" y="232288"/>
                </a:lnTo>
                <a:lnTo>
                  <a:pt x="193287" y="243285"/>
                </a:lnTo>
                <a:lnTo>
                  <a:pt x="193628" y="249773"/>
                </a:lnTo>
                <a:lnTo>
                  <a:pt x="192586" y="255369"/>
                </a:lnTo>
                <a:lnTo>
                  <a:pt x="188040" y="264973"/>
                </a:lnTo>
                <a:lnTo>
                  <a:pt x="181787" y="276862"/>
                </a:lnTo>
                <a:lnTo>
                  <a:pt x="178342" y="283588"/>
                </a:lnTo>
                <a:lnTo>
                  <a:pt x="173504" y="289342"/>
                </a:lnTo>
                <a:lnTo>
                  <a:pt x="167739" y="294448"/>
                </a:lnTo>
                <a:lnTo>
                  <a:pt x="161356" y="299122"/>
                </a:lnTo>
                <a:lnTo>
                  <a:pt x="155831" y="303508"/>
                </a:lnTo>
                <a:lnTo>
                  <a:pt x="150878" y="307702"/>
                </a:lnTo>
                <a:lnTo>
                  <a:pt x="146305" y="311768"/>
                </a:lnTo>
                <a:lnTo>
                  <a:pt x="138177" y="317019"/>
                </a:lnTo>
                <a:lnTo>
                  <a:pt x="127678" y="323060"/>
                </a:lnTo>
                <a:lnTo>
                  <a:pt x="115598" y="329626"/>
                </a:lnTo>
                <a:lnTo>
                  <a:pt x="106276" y="335274"/>
                </a:lnTo>
                <a:lnTo>
                  <a:pt x="98791" y="340310"/>
                </a:lnTo>
                <a:lnTo>
                  <a:pt x="92531" y="344937"/>
                </a:lnTo>
                <a:lnTo>
                  <a:pt x="87087" y="349291"/>
                </a:lnTo>
                <a:lnTo>
                  <a:pt x="82188" y="353464"/>
                </a:lnTo>
                <a:lnTo>
                  <a:pt x="77653" y="357516"/>
                </a:lnTo>
                <a:lnTo>
                  <a:pt x="72088" y="360217"/>
                </a:lnTo>
                <a:lnTo>
                  <a:pt x="65839" y="362018"/>
                </a:lnTo>
                <a:lnTo>
                  <a:pt x="59133" y="363219"/>
                </a:lnTo>
                <a:lnTo>
                  <a:pt x="53392" y="365290"/>
                </a:lnTo>
                <a:lnTo>
                  <a:pt x="48295" y="367940"/>
                </a:lnTo>
                <a:lnTo>
                  <a:pt x="43627" y="370977"/>
                </a:lnTo>
                <a:lnTo>
                  <a:pt x="37974" y="373002"/>
                </a:lnTo>
                <a:lnTo>
                  <a:pt x="31666" y="374351"/>
                </a:lnTo>
                <a:lnTo>
                  <a:pt x="24921" y="375251"/>
                </a:lnTo>
                <a:lnTo>
                  <a:pt x="19155" y="374581"/>
                </a:lnTo>
                <a:lnTo>
                  <a:pt x="14039" y="372864"/>
                </a:lnTo>
                <a:lnTo>
                  <a:pt x="0" y="3656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6"/>
          <p:cNvSpPr/>
          <p:nvPr/>
        </p:nvSpPr>
        <p:spPr>
          <a:xfrm>
            <a:off x="8709659" y="3669029"/>
            <a:ext cx="32689" cy="182881"/>
          </a:xfrm>
          <a:custGeom>
            <a:avLst/>
            <a:gdLst/>
            <a:ahLst/>
            <a:cxnLst/>
            <a:rect l="0" t="0" r="0" b="0"/>
            <a:pathLst>
              <a:path w="32689" h="182881">
                <a:moveTo>
                  <a:pt x="0" y="0"/>
                </a:moveTo>
                <a:lnTo>
                  <a:pt x="6068" y="6068"/>
                </a:lnTo>
                <a:lnTo>
                  <a:pt x="7856" y="11666"/>
                </a:lnTo>
                <a:lnTo>
                  <a:pt x="9047" y="19207"/>
                </a:lnTo>
                <a:lnTo>
                  <a:pt x="9842" y="28045"/>
                </a:lnTo>
                <a:lnTo>
                  <a:pt x="11641" y="35207"/>
                </a:lnTo>
                <a:lnTo>
                  <a:pt x="14111" y="41251"/>
                </a:lnTo>
                <a:lnTo>
                  <a:pt x="17027" y="46551"/>
                </a:lnTo>
                <a:lnTo>
                  <a:pt x="18972" y="52624"/>
                </a:lnTo>
                <a:lnTo>
                  <a:pt x="20268" y="59213"/>
                </a:lnTo>
                <a:lnTo>
                  <a:pt x="21132" y="66145"/>
                </a:lnTo>
                <a:lnTo>
                  <a:pt x="21708" y="74577"/>
                </a:lnTo>
                <a:lnTo>
                  <a:pt x="22092" y="84008"/>
                </a:lnTo>
                <a:lnTo>
                  <a:pt x="22709" y="114385"/>
                </a:lnTo>
                <a:lnTo>
                  <a:pt x="24030" y="120706"/>
                </a:lnTo>
                <a:lnTo>
                  <a:pt x="26179" y="127461"/>
                </a:lnTo>
                <a:lnTo>
                  <a:pt x="28884" y="134504"/>
                </a:lnTo>
                <a:lnTo>
                  <a:pt x="30686" y="140470"/>
                </a:lnTo>
                <a:lnTo>
                  <a:pt x="31888" y="145716"/>
                </a:lnTo>
                <a:lnTo>
                  <a:pt x="32688" y="150485"/>
                </a:lnTo>
                <a:lnTo>
                  <a:pt x="31953" y="154933"/>
                </a:lnTo>
                <a:lnTo>
                  <a:pt x="30192" y="159169"/>
                </a:lnTo>
                <a:lnTo>
                  <a:pt x="24309" y="169024"/>
                </a:lnTo>
                <a:lnTo>
                  <a:pt x="23504" y="173759"/>
                </a:lnTo>
                <a:lnTo>
                  <a:pt x="22860" y="1828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7"/>
          <p:cNvSpPr/>
          <p:nvPr/>
        </p:nvSpPr>
        <p:spPr>
          <a:xfrm>
            <a:off x="8801616" y="3383279"/>
            <a:ext cx="33775" cy="365761"/>
          </a:xfrm>
          <a:custGeom>
            <a:avLst/>
            <a:gdLst/>
            <a:ahLst/>
            <a:cxnLst/>
            <a:rect l="0" t="0" r="0" b="0"/>
            <a:pathLst>
              <a:path w="33775" h="365761">
                <a:moveTo>
                  <a:pt x="33774" y="0"/>
                </a:moveTo>
                <a:lnTo>
                  <a:pt x="33774" y="54855"/>
                </a:lnTo>
                <a:lnTo>
                  <a:pt x="32504" y="61970"/>
                </a:lnTo>
                <a:lnTo>
                  <a:pt x="30387" y="69254"/>
                </a:lnTo>
                <a:lnTo>
                  <a:pt x="27706" y="76649"/>
                </a:lnTo>
                <a:lnTo>
                  <a:pt x="25918" y="84119"/>
                </a:lnTo>
                <a:lnTo>
                  <a:pt x="24726" y="91640"/>
                </a:lnTo>
                <a:lnTo>
                  <a:pt x="22133" y="114389"/>
                </a:lnTo>
                <a:lnTo>
                  <a:pt x="16746" y="158367"/>
                </a:lnTo>
                <a:lnTo>
                  <a:pt x="14802" y="177968"/>
                </a:lnTo>
                <a:lnTo>
                  <a:pt x="13506" y="194846"/>
                </a:lnTo>
                <a:lnTo>
                  <a:pt x="12642" y="209907"/>
                </a:lnTo>
                <a:lnTo>
                  <a:pt x="10795" y="222488"/>
                </a:lnTo>
                <a:lnTo>
                  <a:pt x="8295" y="233416"/>
                </a:lnTo>
                <a:lnTo>
                  <a:pt x="5358" y="243241"/>
                </a:lnTo>
                <a:lnTo>
                  <a:pt x="3400" y="254871"/>
                </a:lnTo>
                <a:lnTo>
                  <a:pt x="2095" y="267704"/>
                </a:lnTo>
                <a:lnTo>
                  <a:pt x="644" y="292970"/>
                </a:lnTo>
                <a:lnTo>
                  <a:pt x="0" y="312666"/>
                </a:lnTo>
                <a:lnTo>
                  <a:pt x="1097" y="321474"/>
                </a:lnTo>
                <a:lnTo>
                  <a:pt x="3100" y="329886"/>
                </a:lnTo>
                <a:lnTo>
                  <a:pt x="9370" y="349502"/>
                </a:lnTo>
                <a:lnTo>
                  <a:pt x="10228" y="355571"/>
                </a:lnTo>
                <a:lnTo>
                  <a:pt x="10913" y="3657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8"/>
          <p:cNvSpPr/>
          <p:nvPr/>
        </p:nvSpPr>
        <p:spPr>
          <a:xfrm>
            <a:off x="8881109" y="3371850"/>
            <a:ext cx="193617" cy="354048"/>
          </a:xfrm>
          <a:custGeom>
            <a:avLst/>
            <a:gdLst/>
            <a:ahLst/>
            <a:cxnLst/>
            <a:rect l="0" t="0" r="0" b="0"/>
            <a:pathLst>
              <a:path w="193617" h="354048">
                <a:moveTo>
                  <a:pt x="68581" y="11429"/>
                </a:moveTo>
                <a:lnTo>
                  <a:pt x="74649" y="5362"/>
                </a:lnTo>
                <a:lnTo>
                  <a:pt x="77706" y="3574"/>
                </a:lnTo>
                <a:lnTo>
                  <a:pt x="81013" y="2383"/>
                </a:lnTo>
                <a:lnTo>
                  <a:pt x="84489" y="1588"/>
                </a:lnTo>
                <a:lnTo>
                  <a:pt x="89346" y="1059"/>
                </a:lnTo>
                <a:lnTo>
                  <a:pt x="95125" y="705"/>
                </a:lnTo>
                <a:lnTo>
                  <a:pt x="107048" y="313"/>
                </a:lnTo>
                <a:lnTo>
                  <a:pt x="116580" y="139"/>
                </a:lnTo>
                <a:lnTo>
                  <a:pt x="174280" y="3"/>
                </a:lnTo>
                <a:lnTo>
                  <a:pt x="178417" y="1272"/>
                </a:lnTo>
                <a:lnTo>
                  <a:pt x="182444" y="3388"/>
                </a:lnTo>
                <a:lnTo>
                  <a:pt x="186400" y="6069"/>
                </a:lnTo>
                <a:lnTo>
                  <a:pt x="189037" y="6586"/>
                </a:lnTo>
                <a:lnTo>
                  <a:pt x="190795" y="5660"/>
                </a:lnTo>
                <a:lnTo>
                  <a:pt x="193616" y="1118"/>
                </a:lnTo>
                <a:lnTo>
                  <a:pt x="192578" y="745"/>
                </a:lnTo>
                <a:lnTo>
                  <a:pt x="188037" y="331"/>
                </a:lnTo>
                <a:lnTo>
                  <a:pt x="185048" y="220"/>
                </a:lnTo>
                <a:lnTo>
                  <a:pt x="173491" y="29"/>
                </a:lnTo>
                <a:lnTo>
                  <a:pt x="124953" y="0"/>
                </a:lnTo>
                <a:lnTo>
                  <a:pt x="120133" y="1270"/>
                </a:lnTo>
                <a:lnTo>
                  <a:pt x="115648" y="3387"/>
                </a:lnTo>
                <a:lnTo>
                  <a:pt x="111389" y="6067"/>
                </a:lnTo>
                <a:lnTo>
                  <a:pt x="107279" y="7855"/>
                </a:lnTo>
                <a:lnTo>
                  <a:pt x="103270" y="9046"/>
                </a:lnTo>
                <a:lnTo>
                  <a:pt x="99326" y="9840"/>
                </a:lnTo>
                <a:lnTo>
                  <a:pt x="96698" y="11640"/>
                </a:lnTo>
                <a:lnTo>
                  <a:pt x="94945" y="14110"/>
                </a:lnTo>
                <a:lnTo>
                  <a:pt x="93777" y="17026"/>
                </a:lnTo>
                <a:lnTo>
                  <a:pt x="89092" y="23653"/>
                </a:lnTo>
                <a:lnTo>
                  <a:pt x="86065" y="27199"/>
                </a:lnTo>
                <a:lnTo>
                  <a:pt x="84047" y="30833"/>
                </a:lnTo>
                <a:lnTo>
                  <a:pt x="81804" y="38256"/>
                </a:lnTo>
                <a:lnTo>
                  <a:pt x="80808" y="49176"/>
                </a:lnTo>
                <a:lnTo>
                  <a:pt x="80542" y="55644"/>
                </a:lnTo>
                <a:lnTo>
                  <a:pt x="79095" y="61226"/>
                </a:lnTo>
                <a:lnTo>
                  <a:pt x="74100" y="70815"/>
                </a:lnTo>
                <a:lnTo>
                  <a:pt x="71034" y="79309"/>
                </a:lnTo>
                <a:lnTo>
                  <a:pt x="69671" y="87319"/>
                </a:lnTo>
                <a:lnTo>
                  <a:pt x="69065" y="95111"/>
                </a:lnTo>
                <a:lnTo>
                  <a:pt x="67633" y="97697"/>
                </a:lnTo>
                <a:lnTo>
                  <a:pt x="65409" y="99421"/>
                </a:lnTo>
                <a:lnTo>
                  <a:pt x="62656" y="100571"/>
                </a:lnTo>
                <a:lnTo>
                  <a:pt x="60821" y="102607"/>
                </a:lnTo>
                <a:lnTo>
                  <a:pt x="59597" y="105235"/>
                </a:lnTo>
                <a:lnTo>
                  <a:pt x="58781" y="108256"/>
                </a:lnTo>
                <a:lnTo>
                  <a:pt x="59508" y="111541"/>
                </a:lnTo>
                <a:lnTo>
                  <a:pt x="65328" y="120961"/>
                </a:lnTo>
                <a:lnTo>
                  <a:pt x="67135" y="123610"/>
                </a:lnTo>
                <a:lnTo>
                  <a:pt x="68887" y="124317"/>
                </a:lnTo>
                <a:lnTo>
                  <a:pt x="74220" y="125102"/>
                </a:lnTo>
                <a:lnTo>
                  <a:pt x="77420" y="125311"/>
                </a:lnTo>
                <a:lnTo>
                  <a:pt x="80824" y="125450"/>
                </a:lnTo>
                <a:lnTo>
                  <a:pt x="87992" y="125605"/>
                </a:lnTo>
                <a:lnTo>
                  <a:pt x="140504" y="125728"/>
                </a:lnTo>
                <a:lnTo>
                  <a:pt x="144470" y="126998"/>
                </a:lnTo>
                <a:lnTo>
                  <a:pt x="148384" y="129115"/>
                </a:lnTo>
                <a:lnTo>
                  <a:pt x="152262" y="131797"/>
                </a:lnTo>
                <a:lnTo>
                  <a:pt x="157388" y="134854"/>
                </a:lnTo>
                <a:lnTo>
                  <a:pt x="163346" y="138163"/>
                </a:lnTo>
                <a:lnTo>
                  <a:pt x="169857" y="141638"/>
                </a:lnTo>
                <a:lnTo>
                  <a:pt x="174198" y="145226"/>
                </a:lnTo>
                <a:lnTo>
                  <a:pt x="177092" y="148887"/>
                </a:lnTo>
                <a:lnTo>
                  <a:pt x="181578" y="156342"/>
                </a:lnTo>
                <a:lnTo>
                  <a:pt x="184552" y="160108"/>
                </a:lnTo>
                <a:lnTo>
                  <a:pt x="187805" y="163888"/>
                </a:lnTo>
                <a:lnTo>
                  <a:pt x="189973" y="168948"/>
                </a:lnTo>
                <a:lnTo>
                  <a:pt x="191420" y="174862"/>
                </a:lnTo>
                <a:lnTo>
                  <a:pt x="192383" y="181345"/>
                </a:lnTo>
                <a:lnTo>
                  <a:pt x="191755" y="189476"/>
                </a:lnTo>
                <a:lnTo>
                  <a:pt x="190067" y="198707"/>
                </a:lnTo>
                <a:lnTo>
                  <a:pt x="187672" y="208671"/>
                </a:lnTo>
                <a:lnTo>
                  <a:pt x="184805" y="216584"/>
                </a:lnTo>
                <a:lnTo>
                  <a:pt x="181623" y="223129"/>
                </a:lnTo>
                <a:lnTo>
                  <a:pt x="178233" y="228763"/>
                </a:lnTo>
                <a:lnTo>
                  <a:pt x="174702" y="235058"/>
                </a:lnTo>
                <a:lnTo>
                  <a:pt x="167392" y="248827"/>
                </a:lnTo>
                <a:lnTo>
                  <a:pt x="156137" y="270858"/>
                </a:lnTo>
                <a:lnTo>
                  <a:pt x="152352" y="277092"/>
                </a:lnTo>
                <a:lnTo>
                  <a:pt x="148558" y="282518"/>
                </a:lnTo>
                <a:lnTo>
                  <a:pt x="144758" y="287405"/>
                </a:lnTo>
                <a:lnTo>
                  <a:pt x="139686" y="291933"/>
                </a:lnTo>
                <a:lnTo>
                  <a:pt x="133764" y="296222"/>
                </a:lnTo>
                <a:lnTo>
                  <a:pt x="127276" y="300351"/>
                </a:lnTo>
                <a:lnTo>
                  <a:pt x="120411" y="306914"/>
                </a:lnTo>
                <a:lnTo>
                  <a:pt x="113294" y="315099"/>
                </a:lnTo>
                <a:lnTo>
                  <a:pt x="106009" y="324366"/>
                </a:lnTo>
                <a:lnTo>
                  <a:pt x="98614" y="331814"/>
                </a:lnTo>
                <a:lnTo>
                  <a:pt x="91143" y="338049"/>
                </a:lnTo>
                <a:lnTo>
                  <a:pt x="83622" y="343476"/>
                </a:lnTo>
                <a:lnTo>
                  <a:pt x="76068" y="347093"/>
                </a:lnTo>
                <a:lnTo>
                  <a:pt x="68492" y="349506"/>
                </a:lnTo>
                <a:lnTo>
                  <a:pt x="60901" y="351114"/>
                </a:lnTo>
                <a:lnTo>
                  <a:pt x="54571" y="352186"/>
                </a:lnTo>
                <a:lnTo>
                  <a:pt x="49081" y="352900"/>
                </a:lnTo>
                <a:lnTo>
                  <a:pt x="44150" y="353376"/>
                </a:lnTo>
                <a:lnTo>
                  <a:pt x="39594" y="353694"/>
                </a:lnTo>
                <a:lnTo>
                  <a:pt x="35286" y="353906"/>
                </a:lnTo>
                <a:lnTo>
                  <a:pt x="31144" y="354047"/>
                </a:lnTo>
                <a:lnTo>
                  <a:pt x="27113" y="352871"/>
                </a:lnTo>
                <a:lnTo>
                  <a:pt x="23156" y="350817"/>
                </a:lnTo>
                <a:lnTo>
                  <a:pt x="14905" y="345245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9"/>
          <p:cNvSpPr/>
          <p:nvPr/>
        </p:nvSpPr>
        <p:spPr>
          <a:xfrm>
            <a:off x="8949690" y="3131819"/>
            <a:ext cx="182809" cy="777241"/>
          </a:xfrm>
          <a:custGeom>
            <a:avLst/>
            <a:gdLst/>
            <a:ahLst/>
            <a:cxnLst/>
            <a:rect l="0" t="0" r="0" b="0"/>
            <a:pathLst>
              <a:path w="182809" h="777241">
                <a:moveTo>
                  <a:pt x="0" y="0"/>
                </a:moveTo>
                <a:lnTo>
                  <a:pt x="19681" y="9842"/>
                </a:lnTo>
                <a:lnTo>
                  <a:pt x="31607" y="17498"/>
                </a:lnTo>
                <a:lnTo>
                  <a:pt x="40121" y="23095"/>
                </a:lnTo>
                <a:lnTo>
                  <a:pt x="47067" y="28097"/>
                </a:lnTo>
                <a:lnTo>
                  <a:pt x="52969" y="32701"/>
                </a:lnTo>
                <a:lnTo>
                  <a:pt x="58172" y="37041"/>
                </a:lnTo>
                <a:lnTo>
                  <a:pt x="62911" y="41204"/>
                </a:lnTo>
                <a:lnTo>
                  <a:pt x="71564" y="49217"/>
                </a:lnTo>
                <a:lnTo>
                  <a:pt x="89642" y="66935"/>
                </a:lnTo>
                <a:lnTo>
                  <a:pt x="96591" y="75104"/>
                </a:lnTo>
                <a:lnTo>
                  <a:pt x="103765" y="84359"/>
                </a:lnTo>
                <a:lnTo>
                  <a:pt x="111086" y="94340"/>
                </a:lnTo>
                <a:lnTo>
                  <a:pt x="117237" y="103533"/>
                </a:lnTo>
                <a:lnTo>
                  <a:pt x="122608" y="112202"/>
                </a:lnTo>
                <a:lnTo>
                  <a:pt x="127458" y="120522"/>
                </a:lnTo>
                <a:lnTo>
                  <a:pt x="136234" y="136539"/>
                </a:lnTo>
                <a:lnTo>
                  <a:pt x="145638" y="154664"/>
                </a:lnTo>
                <a:lnTo>
                  <a:pt x="158285" y="179653"/>
                </a:lnTo>
                <a:lnTo>
                  <a:pt x="163943" y="194699"/>
                </a:lnTo>
                <a:lnTo>
                  <a:pt x="168985" y="211080"/>
                </a:lnTo>
                <a:lnTo>
                  <a:pt x="173616" y="228349"/>
                </a:lnTo>
                <a:lnTo>
                  <a:pt x="176704" y="242403"/>
                </a:lnTo>
                <a:lnTo>
                  <a:pt x="180135" y="264792"/>
                </a:lnTo>
                <a:lnTo>
                  <a:pt x="181660" y="286595"/>
                </a:lnTo>
                <a:lnTo>
                  <a:pt x="182066" y="297744"/>
                </a:lnTo>
                <a:lnTo>
                  <a:pt x="182808" y="444539"/>
                </a:lnTo>
                <a:lnTo>
                  <a:pt x="181561" y="460190"/>
                </a:lnTo>
                <a:lnTo>
                  <a:pt x="179461" y="474433"/>
                </a:lnTo>
                <a:lnTo>
                  <a:pt x="172470" y="508040"/>
                </a:lnTo>
                <a:lnTo>
                  <a:pt x="160897" y="561076"/>
                </a:lnTo>
                <a:lnTo>
                  <a:pt x="156794" y="582331"/>
                </a:lnTo>
                <a:lnTo>
                  <a:pt x="154059" y="599040"/>
                </a:lnTo>
                <a:lnTo>
                  <a:pt x="152236" y="612720"/>
                </a:lnTo>
                <a:lnTo>
                  <a:pt x="146824" y="634694"/>
                </a:lnTo>
                <a:lnTo>
                  <a:pt x="143602" y="644109"/>
                </a:lnTo>
                <a:lnTo>
                  <a:pt x="140184" y="652926"/>
                </a:lnTo>
                <a:lnTo>
                  <a:pt x="136636" y="661345"/>
                </a:lnTo>
                <a:lnTo>
                  <a:pt x="133001" y="669497"/>
                </a:lnTo>
                <a:lnTo>
                  <a:pt x="125574" y="685328"/>
                </a:lnTo>
                <a:lnTo>
                  <a:pt x="110459" y="716187"/>
                </a:lnTo>
                <a:lnTo>
                  <a:pt x="106243" y="728092"/>
                </a:lnTo>
                <a:lnTo>
                  <a:pt x="105119" y="733045"/>
                </a:lnTo>
                <a:lnTo>
                  <a:pt x="100482" y="741935"/>
                </a:lnTo>
                <a:lnTo>
                  <a:pt x="97468" y="746083"/>
                </a:lnTo>
                <a:lnTo>
                  <a:pt x="94188" y="750119"/>
                </a:lnTo>
                <a:lnTo>
                  <a:pt x="90732" y="754079"/>
                </a:lnTo>
                <a:lnTo>
                  <a:pt x="87158" y="757990"/>
                </a:lnTo>
                <a:lnTo>
                  <a:pt x="84776" y="761867"/>
                </a:lnTo>
                <a:lnTo>
                  <a:pt x="82128" y="769561"/>
                </a:lnTo>
                <a:lnTo>
                  <a:pt x="80151" y="772121"/>
                </a:lnTo>
                <a:lnTo>
                  <a:pt x="77564" y="773827"/>
                </a:lnTo>
                <a:lnTo>
                  <a:pt x="71242" y="776229"/>
                </a:lnTo>
                <a:lnTo>
                  <a:pt x="57150" y="7772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0"/>
          <p:cNvSpPr/>
          <p:nvPr/>
        </p:nvSpPr>
        <p:spPr>
          <a:xfrm>
            <a:off x="4966101" y="2880830"/>
            <a:ext cx="474579" cy="1313963"/>
          </a:xfrm>
          <a:custGeom>
            <a:avLst/>
            <a:gdLst/>
            <a:ahLst/>
            <a:cxnLst/>
            <a:rect l="0" t="0" r="0" b="0"/>
            <a:pathLst>
              <a:path w="474579" h="1313963">
                <a:moveTo>
                  <a:pt x="474578" y="10959"/>
                </a:moveTo>
                <a:lnTo>
                  <a:pt x="474578" y="1118"/>
                </a:lnTo>
                <a:lnTo>
                  <a:pt x="473308" y="589"/>
                </a:lnTo>
                <a:lnTo>
                  <a:pt x="468511" y="0"/>
                </a:lnTo>
                <a:lnTo>
                  <a:pt x="465453" y="1113"/>
                </a:lnTo>
                <a:lnTo>
                  <a:pt x="455082" y="7478"/>
                </a:lnTo>
                <a:lnTo>
                  <a:pt x="447711" y="9412"/>
                </a:lnTo>
                <a:lnTo>
                  <a:pt x="436814" y="10272"/>
                </a:lnTo>
                <a:lnTo>
                  <a:pt x="430352" y="10501"/>
                </a:lnTo>
                <a:lnTo>
                  <a:pt x="416399" y="14142"/>
                </a:lnTo>
                <a:lnTo>
                  <a:pt x="409122" y="16892"/>
                </a:lnTo>
                <a:lnTo>
                  <a:pt x="400461" y="18724"/>
                </a:lnTo>
                <a:lnTo>
                  <a:pt x="390877" y="19946"/>
                </a:lnTo>
                <a:lnTo>
                  <a:pt x="380678" y="20760"/>
                </a:lnTo>
                <a:lnTo>
                  <a:pt x="371338" y="22573"/>
                </a:lnTo>
                <a:lnTo>
                  <a:pt x="362572" y="25052"/>
                </a:lnTo>
                <a:lnTo>
                  <a:pt x="354187" y="27975"/>
                </a:lnTo>
                <a:lnTo>
                  <a:pt x="343518" y="32463"/>
                </a:lnTo>
                <a:lnTo>
                  <a:pt x="331325" y="37995"/>
                </a:lnTo>
                <a:lnTo>
                  <a:pt x="287390" y="59057"/>
                </a:lnTo>
                <a:lnTo>
                  <a:pt x="278666" y="64614"/>
                </a:lnTo>
                <a:lnTo>
                  <a:pt x="270311" y="70859"/>
                </a:lnTo>
                <a:lnTo>
                  <a:pt x="262200" y="77563"/>
                </a:lnTo>
                <a:lnTo>
                  <a:pt x="254253" y="83302"/>
                </a:lnTo>
                <a:lnTo>
                  <a:pt x="246415" y="88398"/>
                </a:lnTo>
                <a:lnTo>
                  <a:pt x="238649" y="93065"/>
                </a:lnTo>
                <a:lnTo>
                  <a:pt x="230932" y="97446"/>
                </a:lnTo>
                <a:lnTo>
                  <a:pt x="215585" y="105701"/>
                </a:lnTo>
                <a:lnTo>
                  <a:pt x="203683" y="113604"/>
                </a:lnTo>
                <a:lnTo>
                  <a:pt x="192891" y="121349"/>
                </a:lnTo>
                <a:lnTo>
                  <a:pt x="179627" y="129025"/>
                </a:lnTo>
                <a:lnTo>
                  <a:pt x="168652" y="140056"/>
                </a:lnTo>
                <a:lnTo>
                  <a:pt x="155334" y="157160"/>
                </a:lnTo>
                <a:lnTo>
                  <a:pt x="151259" y="161767"/>
                </a:lnTo>
                <a:lnTo>
                  <a:pt x="148542" y="166108"/>
                </a:lnTo>
                <a:lnTo>
                  <a:pt x="145523" y="174318"/>
                </a:lnTo>
                <a:lnTo>
                  <a:pt x="137408" y="185586"/>
                </a:lnTo>
                <a:lnTo>
                  <a:pt x="131688" y="192147"/>
                </a:lnTo>
                <a:lnTo>
                  <a:pt x="127875" y="199062"/>
                </a:lnTo>
                <a:lnTo>
                  <a:pt x="123638" y="213517"/>
                </a:lnTo>
                <a:lnTo>
                  <a:pt x="123778" y="220928"/>
                </a:lnTo>
                <a:lnTo>
                  <a:pt x="130387" y="252597"/>
                </a:lnTo>
                <a:lnTo>
                  <a:pt x="143432" y="277712"/>
                </a:lnTo>
                <a:lnTo>
                  <a:pt x="157315" y="309284"/>
                </a:lnTo>
                <a:lnTo>
                  <a:pt x="169472" y="336701"/>
                </a:lnTo>
                <a:lnTo>
                  <a:pt x="183688" y="360865"/>
                </a:lnTo>
                <a:lnTo>
                  <a:pt x="191200" y="392167"/>
                </a:lnTo>
                <a:lnTo>
                  <a:pt x="196233" y="412795"/>
                </a:lnTo>
                <a:lnTo>
                  <a:pt x="198469" y="434663"/>
                </a:lnTo>
                <a:lnTo>
                  <a:pt x="193661" y="474462"/>
                </a:lnTo>
                <a:lnTo>
                  <a:pt x="184203" y="500171"/>
                </a:lnTo>
                <a:lnTo>
                  <a:pt x="178125" y="512360"/>
                </a:lnTo>
                <a:lnTo>
                  <a:pt x="170263" y="523027"/>
                </a:lnTo>
                <a:lnTo>
                  <a:pt x="161212" y="532678"/>
                </a:lnTo>
                <a:lnTo>
                  <a:pt x="151367" y="541651"/>
                </a:lnTo>
                <a:lnTo>
                  <a:pt x="140994" y="550174"/>
                </a:lnTo>
                <a:lnTo>
                  <a:pt x="130269" y="558396"/>
                </a:lnTo>
                <a:lnTo>
                  <a:pt x="119309" y="566417"/>
                </a:lnTo>
                <a:lnTo>
                  <a:pt x="109462" y="573035"/>
                </a:lnTo>
                <a:lnTo>
                  <a:pt x="100357" y="578716"/>
                </a:lnTo>
                <a:lnTo>
                  <a:pt x="91748" y="583774"/>
                </a:lnTo>
                <a:lnTo>
                  <a:pt x="78795" y="592780"/>
                </a:lnTo>
                <a:lnTo>
                  <a:pt x="68805" y="599746"/>
                </a:lnTo>
                <a:lnTo>
                  <a:pt x="60131" y="602843"/>
                </a:lnTo>
                <a:lnTo>
                  <a:pt x="53501" y="603668"/>
                </a:lnTo>
                <a:lnTo>
                  <a:pt x="45270" y="604218"/>
                </a:lnTo>
                <a:lnTo>
                  <a:pt x="22256" y="604993"/>
                </a:lnTo>
                <a:lnTo>
                  <a:pt x="16820" y="605102"/>
                </a:lnTo>
                <a:lnTo>
                  <a:pt x="13196" y="603904"/>
                </a:lnTo>
                <a:lnTo>
                  <a:pt x="10780" y="601836"/>
                </a:lnTo>
                <a:lnTo>
                  <a:pt x="9170" y="599187"/>
                </a:lnTo>
                <a:lnTo>
                  <a:pt x="6826" y="597422"/>
                </a:lnTo>
                <a:lnTo>
                  <a:pt x="3994" y="596244"/>
                </a:lnTo>
                <a:lnTo>
                  <a:pt x="835" y="595459"/>
                </a:lnTo>
                <a:lnTo>
                  <a:pt x="0" y="594936"/>
                </a:lnTo>
                <a:lnTo>
                  <a:pt x="713" y="594587"/>
                </a:lnTo>
                <a:lnTo>
                  <a:pt x="4914" y="594027"/>
                </a:lnTo>
                <a:lnTo>
                  <a:pt x="14869" y="601772"/>
                </a:lnTo>
                <a:lnTo>
                  <a:pt x="26654" y="605538"/>
                </a:lnTo>
                <a:lnTo>
                  <a:pt x="38858" y="610920"/>
                </a:lnTo>
                <a:lnTo>
                  <a:pt x="43128" y="614133"/>
                </a:lnTo>
                <a:lnTo>
                  <a:pt x="45975" y="617545"/>
                </a:lnTo>
                <a:lnTo>
                  <a:pt x="47873" y="621090"/>
                </a:lnTo>
                <a:lnTo>
                  <a:pt x="50408" y="623453"/>
                </a:lnTo>
                <a:lnTo>
                  <a:pt x="53368" y="625028"/>
                </a:lnTo>
                <a:lnTo>
                  <a:pt x="56612" y="626079"/>
                </a:lnTo>
                <a:lnTo>
                  <a:pt x="63602" y="630633"/>
                </a:lnTo>
                <a:lnTo>
                  <a:pt x="67244" y="633625"/>
                </a:lnTo>
                <a:lnTo>
                  <a:pt x="74678" y="647110"/>
                </a:lnTo>
                <a:lnTo>
                  <a:pt x="82616" y="669349"/>
                </a:lnTo>
                <a:lnTo>
                  <a:pt x="85743" y="680767"/>
                </a:lnTo>
                <a:lnTo>
                  <a:pt x="93374" y="701475"/>
                </a:lnTo>
                <a:lnTo>
                  <a:pt x="96596" y="734615"/>
                </a:lnTo>
                <a:lnTo>
                  <a:pt x="97232" y="771406"/>
                </a:lnTo>
                <a:lnTo>
                  <a:pt x="91274" y="801427"/>
                </a:lnTo>
                <a:lnTo>
                  <a:pt x="75398" y="864791"/>
                </a:lnTo>
                <a:lnTo>
                  <a:pt x="68758" y="887520"/>
                </a:lnTo>
                <a:lnTo>
                  <a:pt x="61792" y="909023"/>
                </a:lnTo>
                <a:lnTo>
                  <a:pt x="49818" y="947309"/>
                </a:lnTo>
                <a:lnTo>
                  <a:pt x="44496" y="977025"/>
                </a:lnTo>
                <a:lnTo>
                  <a:pt x="33224" y="1018021"/>
                </a:lnTo>
                <a:lnTo>
                  <a:pt x="26294" y="1057351"/>
                </a:lnTo>
                <a:lnTo>
                  <a:pt x="20021" y="1091891"/>
                </a:lnTo>
                <a:lnTo>
                  <a:pt x="19140" y="1101151"/>
                </a:lnTo>
                <a:lnTo>
                  <a:pt x="21548" y="1121599"/>
                </a:lnTo>
                <a:lnTo>
                  <a:pt x="26657" y="1157918"/>
                </a:lnTo>
                <a:lnTo>
                  <a:pt x="29122" y="1182389"/>
                </a:lnTo>
                <a:lnTo>
                  <a:pt x="34451" y="1197498"/>
                </a:lnTo>
                <a:lnTo>
                  <a:pt x="44592" y="1213144"/>
                </a:lnTo>
                <a:lnTo>
                  <a:pt x="67775" y="1244027"/>
                </a:lnTo>
                <a:lnTo>
                  <a:pt x="81264" y="1260876"/>
                </a:lnTo>
                <a:lnTo>
                  <a:pt x="92762" y="1272598"/>
                </a:lnTo>
                <a:lnTo>
                  <a:pt x="112246" y="1286337"/>
                </a:lnTo>
                <a:lnTo>
                  <a:pt x="122195" y="1294497"/>
                </a:lnTo>
                <a:lnTo>
                  <a:pt x="134237" y="1302357"/>
                </a:lnTo>
                <a:lnTo>
                  <a:pt x="141004" y="1306231"/>
                </a:lnTo>
                <a:lnTo>
                  <a:pt x="155296" y="1310536"/>
                </a:lnTo>
                <a:lnTo>
                  <a:pt x="168846" y="1312449"/>
                </a:lnTo>
                <a:lnTo>
                  <a:pt x="179101" y="1313299"/>
                </a:lnTo>
                <a:lnTo>
                  <a:pt x="191278" y="1313677"/>
                </a:lnTo>
                <a:lnTo>
                  <a:pt x="242312" y="1313962"/>
                </a:lnTo>
                <a:lnTo>
                  <a:pt x="248614" y="1312698"/>
                </a:lnTo>
                <a:lnTo>
                  <a:pt x="259004" y="1307906"/>
                </a:lnTo>
                <a:lnTo>
                  <a:pt x="266092" y="1304851"/>
                </a:lnTo>
                <a:lnTo>
                  <a:pt x="274627" y="1301544"/>
                </a:lnTo>
                <a:lnTo>
                  <a:pt x="284128" y="1298069"/>
                </a:lnTo>
                <a:lnTo>
                  <a:pt x="293001" y="1294482"/>
                </a:lnTo>
                <a:lnTo>
                  <a:pt x="301457" y="1290821"/>
                </a:lnTo>
                <a:lnTo>
                  <a:pt x="309634" y="1287111"/>
                </a:lnTo>
                <a:lnTo>
                  <a:pt x="322107" y="1282988"/>
                </a:lnTo>
                <a:lnTo>
                  <a:pt x="336268" y="1280667"/>
                </a:lnTo>
                <a:lnTo>
                  <a:pt x="348849" y="12911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1"/>
          <p:cNvSpPr/>
          <p:nvPr/>
        </p:nvSpPr>
        <p:spPr>
          <a:xfrm>
            <a:off x="8835390" y="2880405"/>
            <a:ext cx="297180" cy="1431676"/>
          </a:xfrm>
          <a:custGeom>
            <a:avLst/>
            <a:gdLst/>
            <a:ahLst/>
            <a:cxnLst/>
            <a:rect l="0" t="0" r="0" b="0"/>
            <a:pathLst>
              <a:path w="297180" h="1431676">
                <a:moveTo>
                  <a:pt x="0" y="45674"/>
                </a:moveTo>
                <a:lnTo>
                  <a:pt x="6068" y="39607"/>
                </a:lnTo>
                <a:lnTo>
                  <a:pt x="9125" y="37819"/>
                </a:lnTo>
                <a:lnTo>
                  <a:pt x="15908" y="35833"/>
                </a:lnTo>
                <a:lnTo>
                  <a:pt x="23156" y="31564"/>
                </a:lnTo>
                <a:lnTo>
                  <a:pt x="30612" y="25433"/>
                </a:lnTo>
                <a:lnTo>
                  <a:pt x="38159" y="18475"/>
                </a:lnTo>
                <a:lnTo>
                  <a:pt x="43219" y="16111"/>
                </a:lnTo>
                <a:lnTo>
                  <a:pt x="49132" y="14536"/>
                </a:lnTo>
                <a:lnTo>
                  <a:pt x="55615" y="13485"/>
                </a:lnTo>
                <a:lnTo>
                  <a:pt x="62476" y="11515"/>
                </a:lnTo>
                <a:lnTo>
                  <a:pt x="69591" y="8932"/>
                </a:lnTo>
                <a:lnTo>
                  <a:pt x="76873" y="5939"/>
                </a:lnTo>
                <a:lnTo>
                  <a:pt x="85539" y="3944"/>
                </a:lnTo>
                <a:lnTo>
                  <a:pt x="95126" y="2614"/>
                </a:lnTo>
                <a:lnTo>
                  <a:pt x="105327" y="1728"/>
                </a:lnTo>
                <a:lnTo>
                  <a:pt x="114668" y="1137"/>
                </a:lnTo>
                <a:lnTo>
                  <a:pt x="131820" y="480"/>
                </a:lnTo>
                <a:lnTo>
                  <a:pt x="192550" y="0"/>
                </a:lnTo>
                <a:lnTo>
                  <a:pt x="198216" y="1255"/>
                </a:lnTo>
                <a:lnTo>
                  <a:pt x="203264" y="3362"/>
                </a:lnTo>
                <a:lnTo>
                  <a:pt x="207899" y="6036"/>
                </a:lnTo>
                <a:lnTo>
                  <a:pt x="223209" y="15781"/>
                </a:lnTo>
                <a:lnTo>
                  <a:pt x="232626" y="21935"/>
                </a:lnTo>
                <a:lnTo>
                  <a:pt x="240174" y="27308"/>
                </a:lnTo>
                <a:lnTo>
                  <a:pt x="246475" y="32161"/>
                </a:lnTo>
                <a:lnTo>
                  <a:pt x="251947" y="36665"/>
                </a:lnTo>
                <a:lnTo>
                  <a:pt x="256865" y="40938"/>
                </a:lnTo>
                <a:lnTo>
                  <a:pt x="265714" y="49073"/>
                </a:lnTo>
                <a:lnTo>
                  <a:pt x="273882" y="60308"/>
                </a:lnTo>
                <a:lnTo>
                  <a:pt x="281745" y="75039"/>
                </a:lnTo>
                <a:lnTo>
                  <a:pt x="289473" y="94285"/>
                </a:lnTo>
                <a:lnTo>
                  <a:pt x="294896" y="114405"/>
                </a:lnTo>
                <a:lnTo>
                  <a:pt x="296165" y="154538"/>
                </a:lnTo>
                <a:lnTo>
                  <a:pt x="297179" y="1316775"/>
                </a:lnTo>
                <a:lnTo>
                  <a:pt x="295910" y="1355355"/>
                </a:lnTo>
                <a:lnTo>
                  <a:pt x="293793" y="1382345"/>
                </a:lnTo>
                <a:lnTo>
                  <a:pt x="291112" y="1401608"/>
                </a:lnTo>
                <a:lnTo>
                  <a:pt x="286784" y="1414450"/>
                </a:lnTo>
                <a:lnTo>
                  <a:pt x="281359" y="1423012"/>
                </a:lnTo>
                <a:lnTo>
                  <a:pt x="275202" y="1428719"/>
                </a:lnTo>
                <a:lnTo>
                  <a:pt x="267289" y="1431254"/>
                </a:lnTo>
                <a:lnTo>
                  <a:pt x="258202" y="1431675"/>
                </a:lnTo>
                <a:lnTo>
                  <a:pt x="248335" y="1430684"/>
                </a:lnTo>
                <a:lnTo>
                  <a:pt x="237946" y="1427485"/>
                </a:lnTo>
                <a:lnTo>
                  <a:pt x="227211" y="1422811"/>
                </a:lnTo>
                <a:lnTo>
                  <a:pt x="164418" y="1390929"/>
                </a:lnTo>
                <a:lnTo>
                  <a:pt x="157871" y="1387010"/>
                </a:lnTo>
                <a:lnTo>
                  <a:pt x="152238" y="1383128"/>
                </a:lnTo>
                <a:lnTo>
                  <a:pt x="147212" y="1379271"/>
                </a:lnTo>
                <a:lnTo>
                  <a:pt x="138241" y="1371597"/>
                </a:lnTo>
                <a:lnTo>
                  <a:pt x="134071" y="1367773"/>
                </a:lnTo>
                <a:lnTo>
                  <a:pt x="130020" y="1365223"/>
                </a:lnTo>
                <a:lnTo>
                  <a:pt x="122133" y="1362391"/>
                </a:lnTo>
                <a:lnTo>
                  <a:pt x="114300" y="13601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2"/>
          <p:cNvSpPr/>
          <p:nvPr/>
        </p:nvSpPr>
        <p:spPr>
          <a:xfrm>
            <a:off x="2594651" y="2846069"/>
            <a:ext cx="79970" cy="594361"/>
          </a:xfrm>
          <a:custGeom>
            <a:avLst/>
            <a:gdLst/>
            <a:ahLst/>
            <a:cxnLst/>
            <a:rect l="0" t="0" r="0" b="0"/>
            <a:pathLst>
              <a:path w="79970" h="594361">
                <a:moveTo>
                  <a:pt x="11388" y="0"/>
                </a:moveTo>
                <a:lnTo>
                  <a:pt x="1547" y="0"/>
                </a:lnTo>
                <a:lnTo>
                  <a:pt x="1018" y="1270"/>
                </a:lnTo>
                <a:lnTo>
                  <a:pt x="272" y="11666"/>
                </a:lnTo>
                <a:lnTo>
                  <a:pt x="0" y="46551"/>
                </a:lnTo>
                <a:lnTo>
                  <a:pt x="1256" y="52624"/>
                </a:lnTo>
                <a:lnTo>
                  <a:pt x="3364" y="59213"/>
                </a:lnTo>
                <a:lnTo>
                  <a:pt x="6039" y="66146"/>
                </a:lnTo>
                <a:lnTo>
                  <a:pt x="7822" y="72037"/>
                </a:lnTo>
                <a:lnTo>
                  <a:pt x="9803" y="81970"/>
                </a:lnTo>
                <a:lnTo>
                  <a:pt x="11602" y="87667"/>
                </a:lnTo>
                <a:lnTo>
                  <a:pt x="14071" y="94005"/>
                </a:lnTo>
                <a:lnTo>
                  <a:pt x="16987" y="100770"/>
                </a:lnTo>
                <a:lnTo>
                  <a:pt x="18931" y="107820"/>
                </a:lnTo>
                <a:lnTo>
                  <a:pt x="21091" y="122427"/>
                </a:lnTo>
                <a:lnTo>
                  <a:pt x="22936" y="129878"/>
                </a:lnTo>
                <a:lnTo>
                  <a:pt x="25437" y="137385"/>
                </a:lnTo>
                <a:lnTo>
                  <a:pt x="28374" y="144931"/>
                </a:lnTo>
                <a:lnTo>
                  <a:pt x="30332" y="152501"/>
                </a:lnTo>
                <a:lnTo>
                  <a:pt x="32508" y="167685"/>
                </a:lnTo>
                <a:lnTo>
                  <a:pt x="33088" y="179100"/>
                </a:lnTo>
                <a:lnTo>
                  <a:pt x="33733" y="208717"/>
                </a:lnTo>
                <a:lnTo>
                  <a:pt x="35175" y="222965"/>
                </a:lnTo>
                <a:lnTo>
                  <a:pt x="37406" y="236273"/>
                </a:lnTo>
                <a:lnTo>
                  <a:pt x="40163" y="248956"/>
                </a:lnTo>
                <a:lnTo>
                  <a:pt x="42002" y="259951"/>
                </a:lnTo>
                <a:lnTo>
                  <a:pt x="43227" y="269821"/>
                </a:lnTo>
                <a:lnTo>
                  <a:pt x="44045" y="278941"/>
                </a:lnTo>
                <a:lnTo>
                  <a:pt x="44589" y="288830"/>
                </a:lnTo>
                <a:lnTo>
                  <a:pt x="45194" y="309980"/>
                </a:lnTo>
                <a:lnTo>
                  <a:pt x="46626" y="319683"/>
                </a:lnTo>
                <a:lnTo>
                  <a:pt x="48850" y="328692"/>
                </a:lnTo>
                <a:lnTo>
                  <a:pt x="51603" y="337239"/>
                </a:lnTo>
                <a:lnTo>
                  <a:pt x="53438" y="346746"/>
                </a:lnTo>
                <a:lnTo>
                  <a:pt x="54662" y="356894"/>
                </a:lnTo>
                <a:lnTo>
                  <a:pt x="55477" y="367470"/>
                </a:lnTo>
                <a:lnTo>
                  <a:pt x="56384" y="385993"/>
                </a:lnTo>
                <a:lnTo>
                  <a:pt x="56786" y="402693"/>
                </a:lnTo>
                <a:lnTo>
                  <a:pt x="57105" y="520545"/>
                </a:lnTo>
                <a:lnTo>
                  <a:pt x="58376" y="528640"/>
                </a:lnTo>
                <a:lnTo>
                  <a:pt x="60494" y="536577"/>
                </a:lnTo>
                <a:lnTo>
                  <a:pt x="63175" y="544408"/>
                </a:lnTo>
                <a:lnTo>
                  <a:pt x="64963" y="550899"/>
                </a:lnTo>
                <a:lnTo>
                  <a:pt x="66949" y="561497"/>
                </a:lnTo>
                <a:lnTo>
                  <a:pt x="67832" y="573828"/>
                </a:lnTo>
                <a:lnTo>
                  <a:pt x="68068" y="580672"/>
                </a:lnTo>
                <a:lnTo>
                  <a:pt x="69495" y="585235"/>
                </a:lnTo>
                <a:lnTo>
                  <a:pt x="71716" y="588277"/>
                </a:lnTo>
                <a:lnTo>
                  <a:pt x="79969" y="5943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3"/>
          <p:cNvSpPr/>
          <p:nvPr/>
        </p:nvSpPr>
        <p:spPr>
          <a:xfrm>
            <a:off x="2548889" y="2857516"/>
            <a:ext cx="594149" cy="560055"/>
          </a:xfrm>
          <a:custGeom>
            <a:avLst/>
            <a:gdLst/>
            <a:ahLst/>
            <a:cxnLst/>
            <a:rect l="0" t="0" r="0" b="0"/>
            <a:pathLst>
              <a:path w="594149" h="560055">
                <a:moveTo>
                  <a:pt x="0" y="45703"/>
                </a:moveTo>
                <a:lnTo>
                  <a:pt x="6068" y="39636"/>
                </a:lnTo>
                <a:lnTo>
                  <a:pt x="9126" y="37848"/>
                </a:lnTo>
                <a:lnTo>
                  <a:pt x="15910" y="35862"/>
                </a:lnTo>
                <a:lnTo>
                  <a:pt x="26869" y="34744"/>
                </a:lnTo>
                <a:lnTo>
                  <a:pt x="30613" y="33317"/>
                </a:lnTo>
                <a:lnTo>
                  <a:pt x="41950" y="26511"/>
                </a:lnTo>
                <a:lnTo>
                  <a:pt x="54622" y="22660"/>
                </a:lnTo>
                <a:lnTo>
                  <a:pt x="67034" y="17259"/>
                </a:lnTo>
                <a:lnTo>
                  <a:pt x="78979" y="14040"/>
                </a:lnTo>
                <a:lnTo>
                  <a:pt x="94563" y="10625"/>
                </a:lnTo>
                <a:lnTo>
                  <a:pt x="112572" y="7078"/>
                </a:lnTo>
                <a:lnTo>
                  <a:pt x="127118" y="4713"/>
                </a:lnTo>
                <a:lnTo>
                  <a:pt x="139356" y="3136"/>
                </a:lnTo>
                <a:lnTo>
                  <a:pt x="150054" y="2085"/>
                </a:lnTo>
                <a:lnTo>
                  <a:pt x="159726" y="1385"/>
                </a:lnTo>
                <a:lnTo>
                  <a:pt x="177246" y="606"/>
                </a:lnTo>
                <a:lnTo>
                  <a:pt x="201390" y="168"/>
                </a:lnTo>
                <a:lnTo>
                  <a:pt x="277127" y="0"/>
                </a:lnTo>
                <a:lnTo>
                  <a:pt x="288891" y="1264"/>
                </a:lnTo>
                <a:lnTo>
                  <a:pt x="301814" y="3377"/>
                </a:lnTo>
                <a:lnTo>
                  <a:pt x="365124" y="15894"/>
                </a:lnTo>
                <a:lnTo>
                  <a:pt x="379306" y="19480"/>
                </a:lnTo>
                <a:lnTo>
                  <a:pt x="391301" y="23141"/>
                </a:lnTo>
                <a:lnTo>
                  <a:pt x="401838" y="26852"/>
                </a:lnTo>
                <a:lnTo>
                  <a:pt x="420318" y="34362"/>
                </a:lnTo>
                <a:lnTo>
                  <a:pt x="435729" y="41933"/>
                </a:lnTo>
                <a:lnTo>
                  <a:pt x="452814" y="53335"/>
                </a:lnTo>
                <a:lnTo>
                  <a:pt x="466257" y="60949"/>
                </a:lnTo>
                <a:lnTo>
                  <a:pt x="480699" y="68566"/>
                </a:lnTo>
                <a:lnTo>
                  <a:pt x="488106" y="72375"/>
                </a:lnTo>
                <a:lnTo>
                  <a:pt x="506497" y="86767"/>
                </a:lnTo>
                <a:lnTo>
                  <a:pt x="524830" y="103324"/>
                </a:lnTo>
                <a:lnTo>
                  <a:pt x="537211" y="114916"/>
                </a:lnTo>
                <a:lnTo>
                  <a:pt x="543561" y="123595"/>
                </a:lnTo>
                <a:lnTo>
                  <a:pt x="550334" y="134461"/>
                </a:lnTo>
                <a:lnTo>
                  <a:pt x="557390" y="146785"/>
                </a:lnTo>
                <a:lnTo>
                  <a:pt x="568616" y="163866"/>
                </a:lnTo>
                <a:lnTo>
                  <a:pt x="577838" y="176960"/>
                </a:lnTo>
                <a:lnTo>
                  <a:pt x="586171" y="191246"/>
                </a:lnTo>
                <a:lnTo>
                  <a:pt x="590721" y="206062"/>
                </a:lnTo>
                <a:lnTo>
                  <a:pt x="592743" y="222384"/>
                </a:lnTo>
                <a:lnTo>
                  <a:pt x="593282" y="232070"/>
                </a:lnTo>
                <a:lnTo>
                  <a:pt x="593881" y="251723"/>
                </a:lnTo>
                <a:lnTo>
                  <a:pt x="594148" y="268925"/>
                </a:lnTo>
                <a:lnTo>
                  <a:pt x="590879" y="285036"/>
                </a:lnTo>
                <a:lnTo>
                  <a:pt x="585193" y="300663"/>
                </a:lnTo>
                <a:lnTo>
                  <a:pt x="578433" y="316076"/>
                </a:lnTo>
                <a:lnTo>
                  <a:pt x="567487" y="332965"/>
                </a:lnTo>
                <a:lnTo>
                  <a:pt x="559980" y="345248"/>
                </a:lnTo>
                <a:lnTo>
                  <a:pt x="552410" y="359175"/>
                </a:lnTo>
                <a:lnTo>
                  <a:pt x="544813" y="373831"/>
                </a:lnTo>
                <a:lnTo>
                  <a:pt x="533816" y="385424"/>
                </a:lnTo>
                <a:lnTo>
                  <a:pt x="519192" y="397351"/>
                </a:lnTo>
                <a:lnTo>
                  <a:pt x="509958" y="405865"/>
                </a:lnTo>
                <a:lnTo>
                  <a:pt x="499992" y="415351"/>
                </a:lnTo>
                <a:lnTo>
                  <a:pt x="485532" y="432664"/>
                </a:lnTo>
                <a:lnTo>
                  <a:pt x="474873" y="447556"/>
                </a:lnTo>
                <a:lnTo>
                  <a:pt x="465901" y="458408"/>
                </a:lnTo>
                <a:lnTo>
                  <a:pt x="447521" y="470851"/>
                </a:lnTo>
                <a:lnTo>
                  <a:pt x="435507" y="477725"/>
                </a:lnTo>
                <a:lnTo>
                  <a:pt x="423688" y="484848"/>
                </a:lnTo>
                <a:lnTo>
                  <a:pt x="400396" y="499535"/>
                </a:lnTo>
                <a:lnTo>
                  <a:pt x="386311" y="507008"/>
                </a:lnTo>
                <a:lnTo>
                  <a:pt x="370571" y="514530"/>
                </a:lnTo>
                <a:lnTo>
                  <a:pt x="353728" y="522085"/>
                </a:lnTo>
                <a:lnTo>
                  <a:pt x="341228" y="528391"/>
                </a:lnTo>
                <a:lnTo>
                  <a:pt x="323954" y="538784"/>
                </a:lnTo>
                <a:lnTo>
                  <a:pt x="312043" y="544251"/>
                </a:lnTo>
                <a:lnTo>
                  <a:pt x="301246" y="546680"/>
                </a:lnTo>
                <a:lnTo>
                  <a:pt x="287981" y="547760"/>
                </a:lnTo>
                <a:lnTo>
                  <a:pt x="272300" y="548367"/>
                </a:lnTo>
                <a:lnTo>
                  <a:pt x="259611" y="548548"/>
                </a:lnTo>
                <a:lnTo>
                  <a:pt x="255624" y="549843"/>
                </a:lnTo>
                <a:lnTo>
                  <a:pt x="243945" y="556464"/>
                </a:lnTo>
                <a:lnTo>
                  <a:pt x="236267" y="558458"/>
                </a:lnTo>
                <a:lnTo>
                  <a:pt x="219720" y="559738"/>
                </a:lnTo>
                <a:lnTo>
                  <a:pt x="194311" y="5600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4"/>
          <p:cNvSpPr/>
          <p:nvPr/>
        </p:nvSpPr>
        <p:spPr>
          <a:xfrm>
            <a:off x="3348990" y="3006132"/>
            <a:ext cx="226963" cy="44089"/>
          </a:xfrm>
          <a:custGeom>
            <a:avLst/>
            <a:gdLst/>
            <a:ahLst/>
            <a:cxnLst/>
            <a:rect l="0" t="0" r="0" b="0"/>
            <a:pathLst>
              <a:path w="226963" h="44089">
                <a:moveTo>
                  <a:pt x="0" y="34247"/>
                </a:moveTo>
                <a:lnTo>
                  <a:pt x="0" y="40315"/>
                </a:lnTo>
                <a:lnTo>
                  <a:pt x="1270" y="42103"/>
                </a:lnTo>
                <a:lnTo>
                  <a:pt x="3386" y="43294"/>
                </a:lnTo>
                <a:lnTo>
                  <a:pt x="6068" y="44088"/>
                </a:lnTo>
                <a:lnTo>
                  <a:pt x="7855" y="43348"/>
                </a:lnTo>
                <a:lnTo>
                  <a:pt x="9046" y="41585"/>
                </a:lnTo>
                <a:lnTo>
                  <a:pt x="9841" y="39139"/>
                </a:lnTo>
                <a:lnTo>
                  <a:pt x="11640" y="37508"/>
                </a:lnTo>
                <a:lnTo>
                  <a:pt x="14110" y="36422"/>
                </a:lnTo>
                <a:lnTo>
                  <a:pt x="17027" y="35697"/>
                </a:lnTo>
                <a:lnTo>
                  <a:pt x="21511" y="35214"/>
                </a:lnTo>
                <a:lnTo>
                  <a:pt x="27040" y="34892"/>
                </a:lnTo>
                <a:lnTo>
                  <a:pt x="33267" y="34677"/>
                </a:lnTo>
                <a:lnTo>
                  <a:pt x="38688" y="33264"/>
                </a:lnTo>
                <a:lnTo>
                  <a:pt x="43571" y="31051"/>
                </a:lnTo>
                <a:lnTo>
                  <a:pt x="48098" y="28307"/>
                </a:lnTo>
                <a:lnTo>
                  <a:pt x="52385" y="26477"/>
                </a:lnTo>
                <a:lnTo>
                  <a:pt x="56513" y="25257"/>
                </a:lnTo>
                <a:lnTo>
                  <a:pt x="60535" y="24444"/>
                </a:lnTo>
                <a:lnTo>
                  <a:pt x="65757" y="22632"/>
                </a:lnTo>
                <a:lnTo>
                  <a:pt x="71778" y="20154"/>
                </a:lnTo>
                <a:lnTo>
                  <a:pt x="78332" y="17231"/>
                </a:lnTo>
                <a:lnTo>
                  <a:pt x="86511" y="15284"/>
                </a:lnTo>
                <a:lnTo>
                  <a:pt x="95774" y="13985"/>
                </a:lnTo>
                <a:lnTo>
                  <a:pt x="113686" y="12542"/>
                </a:lnTo>
                <a:lnTo>
                  <a:pt x="125880" y="11901"/>
                </a:lnTo>
                <a:lnTo>
                  <a:pt x="133450" y="10460"/>
                </a:lnTo>
                <a:lnTo>
                  <a:pt x="142306" y="8229"/>
                </a:lnTo>
                <a:lnTo>
                  <a:pt x="152021" y="5472"/>
                </a:lnTo>
                <a:lnTo>
                  <a:pt x="159767" y="3634"/>
                </a:lnTo>
                <a:lnTo>
                  <a:pt x="166201" y="2408"/>
                </a:lnTo>
                <a:lnTo>
                  <a:pt x="171760" y="1591"/>
                </a:lnTo>
                <a:lnTo>
                  <a:pt x="176737" y="1047"/>
                </a:lnTo>
                <a:lnTo>
                  <a:pt x="181325" y="684"/>
                </a:lnTo>
                <a:lnTo>
                  <a:pt x="185653" y="442"/>
                </a:lnTo>
                <a:lnTo>
                  <a:pt x="200622" y="173"/>
                </a:lnTo>
                <a:lnTo>
                  <a:pt x="223073" y="0"/>
                </a:lnTo>
                <a:lnTo>
                  <a:pt x="224915" y="1256"/>
                </a:lnTo>
                <a:lnTo>
                  <a:pt x="226144" y="3363"/>
                </a:lnTo>
                <a:lnTo>
                  <a:pt x="226962" y="6038"/>
                </a:lnTo>
                <a:lnTo>
                  <a:pt x="226238" y="7821"/>
                </a:lnTo>
                <a:lnTo>
                  <a:pt x="224485" y="9010"/>
                </a:lnTo>
                <a:lnTo>
                  <a:pt x="217169" y="11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5"/>
          <p:cNvSpPr/>
          <p:nvPr/>
        </p:nvSpPr>
        <p:spPr>
          <a:xfrm>
            <a:off x="3337559" y="3086100"/>
            <a:ext cx="217171" cy="57151"/>
          </a:xfrm>
          <a:custGeom>
            <a:avLst/>
            <a:gdLst/>
            <a:ahLst/>
            <a:cxnLst/>
            <a:rect l="0" t="0" r="0" b="0"/>
            <a:pathLst>
              <a:path w="217171" h="57151">
                <a:moveTo>
                  <a:pt x="0" y="57150"/>
                </a:moveTo>
                <a:lnTo>
                  <a:pt x="6069" y="57150"/>
                </a:lnTo>
                <a:lnTo>
                  <a:pt x="9126" y="55879"/>
                </a:lnTo>
                <a:lnTo>
                  <a:pt x="12434" y="53763"/>
                </a:lnTo>
                <a:lnTo>
                  <a:pt x="15910" y="51082"/>
                </a:lnTo>
                <a:lnTo>
                  <a:pt x="24577" y="48024"/>
                </a:lnTo>
                <a:lnTo>
                  <a:pt x="36705" y="44716"/>
                </a:lnTo>
                <a:lnTo>
                  <a:pt x="51140" y="41241"/>
                </a:lnTo>
                <a:lnTo>
                  <a:pt x="64573" y="37653"/>
                </a:lnTo>
                <a:lnTo>
                  <a:pt x="89660" y="30281"/>
                </a:lnTo>
                <a:lnTo>
                  <a:pt x="100413" y="27807"/>
                </a:lnTo>
                <a:lnTo>
                  <a:pt x="110122" y="26158"/>
                </a:lnTo>
                <a:lnTo>
                  <a:pt x="119135" y="25059"/>
                </a:lnTo>
                <a:lnTo>
                  <a:pt x="126414" y="23055"/>
                </a:lnTo>
                <a:lnTo>
                  <a:pt x="132536" y="20450"/>
                </a:lnTo>
                <a:lnTo>
                  <a:pt x="137887" y="17443"/>
                </a:lnTo>
                <a:lnTo>
                  <a:pt x="145265" y="14169"/>
                </a:lnTo>
                <a:lnTo>
                  <a:pt x="153994" y="10716"/>
                </a:lnTo>
                <a:lnTo>
                  <a:pt x="163623" y="7143"/>
                </a:lnTo>
                <a:lnTo>
                  <a:pt x="172582" y="4762"/>
                </a:lnTo>
                <a:lnTo>
                  <a:pt x="181095" y="3175"/>
                </a:lnTo>
                <a:lnTo>
                  <a:pt x="189310" y="2116"/>
                </a:lnTo>
                <a:lnTo>
                  <a:pt x="196057" y="1411"/>
                </a:lnTo>
                <a:lnTo>
                  <a:pt x="201825" y="940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6"/>
          <p:cNvSpPr/>
          <p:nvPr/>
        </p:nvSpPr>
        <p:spPr>
          <a:xfrm>
            <a:off x="3722186" y="2708913"/>
            <a:ext cx="312605" cy="697223"/>
          </a:xfrm>
          <a:custGeom>
            <a:avLst/>
            <a:gdLst/>
            <a:ahLst/>
            <a:cxnLst/>
            <a:rect l="0" t="0" r="0" b="0"/>
            <a:pathLst>
              <a:path w="312605" h="697223">
                <a:moveTo>
                  <a:pt x="312604" y="22856"/>
                </a:moveTo>
                <a:lnTo>
                  <a:pt x="301644" y="11897"/>
                </a:lnTo>
                <a:lnTo>
                  <a:pt x="295245" y="11566"/>
                </a:lnTo>
                <a:lnTo>
                  <a:pt x="292141" y="10250"/>
                </a:lnTo>
                <a:lnTo>
                  <a:pt x="285306" y="5400"/>
                </a:lnTo>
                <a:lnTo>
                  <a:pt x="281705" y="3599"/>
                </a:lnTo>
                <a:lnTo>
                  <a:pt x="274318" y="1598"/>
                </a:lnTo>
                <a:lnTo>
                  <a:pt x="266801" y="708"/>
                </a:lnTo>
                <a:lnTo>
                  <a:pt x="259227" y="313"/>
                </a:lnTo>
                <a:lnTo>
                  <a:pt x="251628" y="137"/>
                </a:lnTo>
                <a:lnTo>
                  <a:pt x="217353" y="0"/>
                </a:lnTo>
                <a:lnTo>
                  <a:pt x="212273" y="1269"/>
                </a:lnTo>
                <a:lnTo>
                  <a:pt x="206347" y="3385"/>
                </a:lnTo>
                <a:lnTo>
                  <a:pt x="190720" y="9838"/>
                </a:lnTo>
                <a:lnTo>
                  <a:pt x="181945" y="17024"/>
                </a:lnTo>
                <a:lnTo>
                  <a:pt x="178508" y="18968"/>
                </a:lnTo>
                <a:lnTo>
                  <a:pt x="171302" y="21128"/>
                </a:lnTo>
                <a:lnTo>
                  <a:pt x="168873" y="22974"/>
                </a:lnTo>
                <a:lnTo>
                  <a:pt x="167253" y="25475"/>
                </a:lnTo>
                <a:lnTo>
                  <a:pt x="166173" y="28412"/>
                </a:lnTo>
                <a:lnTo>
                  <a:pt x="161587" y="35062"/>
                </a:lnTo>
                <a:lnTo>
                  <a:pt x="151865" y="45946"/>
                </a:lnTo>
                <a:lnTo>
                  <a:pt x="148294" y="49680"/>
                </a:lnTo>
                <a:lnTo>
                  <a:pt x="145914" y="53438"/>
                </a:lnTo>
                <a:lnTo>
                  <a:pt x="141294" y="64797"/>
                </a:lnTo>
                <a:lnTo>
                  <a:pt x="133717" y="76205"/>
                </a:lnTo>
                <a:lnTo>
                  <a:pt x="129637" y="87629"/>
                </a:lnTo>
                <a:lnTo>
                  <a:pt x="122219" y="99057"/>
                </a:lnTo>
                <a:lnTo>
                  <a:pt x="115682" y="117683"/>
                </a:lnTo>
                <a:lnTo>
                  <a:pt x="110783" y="129772"/>
                </a:lnTo>
                <a:lnTo>
                  <a:pt x="108606" y="139378"/>
                </a:lnTo>
                <a:lnTo>
                  <a:pt x="111024" y="158040"/>
                </a:lnTo>
                <a:lnTo>
                  <a:pt x="115063" y="179458"/>
                </a:lnTo>
                <a:lnTo>
                  <a:pt x="117337" y="198656"/>
                </a:lnTo>
                <a:lnTo>
                  <a:pt x="118104" y="219907"/>
                </a:lnTo>
                <a:lnTo>
                  <a:pt x="118167" y="226613"/>
                </a:lnTo>
                <a:lnTo>
                  <a:pt x="119479" y="232355"/>
                </a:lnTo>
                <a:lnTo>
                  <a:pt x="124324" y="242120"/>
                </a:lnTo>
                <a:lnTo>
                  <a:pt x="124854" y="246502"/>
                </a:lnTo>
                <a:lnTo>
                  <a:pt x="123937" y="250694"/>
                </a:lnTo>
                <a:lnTo>
                  <a:pt x="120802" y="258738"/>
                </a:lnTo>
                <a:lnTo>
                  <a:pt x="118624" y="272014"/>
                </a:lnTo>
                <a:lnTo>
                  <a:pt x="112324" y="279702"/>
                </a:lnTo>
                <a:lnTo>
                  <a:pt x="105903" y="286447"/>
                </a:lnTo>
                <a:lnTo>
                  <a:pt x="91434" y="301125"/>
                </a:lnTo>
                <a:lnTo>
                  <a:pt x="83920" y="312054"/>
                </a:lnTo>
                <a:lnTo>
                  <a:pt x="80137" y="318525"/>
                </a:lnTo>
                <a:lnTo>
                  <a:pt x="75076" y="324109"/>
                </a:lnTo>
                <a:lnTo>
                  <a:pt x="69162" y="329101"/>
                </a:lnTo>
                <a:lnTo>
                  <a:pt x="62679" y="333700"/>
                </a:lnTo>
                <a:lnTo>
                  <a:pt x="57087" y="338035"/>
                </a:lnTo>
                <a:lnTo>
                  <a:pt x="47487" y="346239"/>
                </a:lnTo>
                <a:lnTo>
                  <a:pt x="43150" y="348935"/>
                </a:lnTo>
                <a:lnTo>
                  <a:pt x="34943" y="351930"/>
                </a:lnTo>
                <a:lnTo>
                  <a:pt x="29707" y="353999"/>
                </a:lnTo>
                <a:lnTo>
                  <a:pt x="23676" y="356648"/>
                </a:lnTo>
                <a:lnTo>
                  <a:pt x="17115" y="359684"/>
                </a:lnTo>
                <a:lnTo>
                  <a:pt x="11471" y="361708"/>
                </a:lnTo>
                <a:lnTo>
                  <a:pt x="1814" y="363957"/>
                </a:lnTo>
                <a:lnTo>
                  <a:pt x="0" y="364557"/>
                </a:lnTo>
                <a:lnTo>
                  <a:pt x="61" y="364957"/>
                </a:lnTo>
                <a:lnTo>
                  <a:pt x="3516" y="365401"/>
                </a:lnTo>
                <a:lnTo>
                  <a:pt x="12601" y="365651"/>
                </a:lnTo>
                <a:lnTo>
                  <a:pt x="30793" y="365742"/>
                </a:lnTo>
                <a:lnTo>
                  <a:pt x="33290" y="367017"/>
                </a:lnTo>
                <a:lnTo>
                  <a:pt x="34955" y="369137"/>
                </a:lnTo>
                <a:lnTo>
                  <a:pt x="36064" y="371820"/>
                </a:lnTo>
                <a:lnTo>
                  <a:pt x="38074" y="373609"/>
                </a:lnTo>
                <a:lnTo>
                  <a:pt x="40684" y="374802"/>
                </a:lnTo>
                <a:lnTo>
                  <a:pt x="48240" y="376126"/>
                </a:lnTo>
                <a:lnTo>
                  <a:pt x="53811" y="376480"/>
                </a:lnTo>
                <a:lnTo>
                  <a:pt x="68867" y="377047"/>
                </a:lnTo>
                <a:lnTo>
                  <a:pt x="74313" y="380511"/>
                </a:lnTo>
                <a:lnTo>
                  <a:pt x="77543" y="383213"/>
                </a:lnTo>
                <a:lnTo>
                  <a:pt x="80967" y="385014"/>
                </a:lnTo>
                <a:lnTo>
                  <a:pt x="88157" y="387015"/>
                </a:lnTo>
                <a:lnTo>
                  <a:pt x="93122" y="390089"/>
                </a:lnTo>
                <a:lnTo>
                  <a:pt x="98973" y="394678"/>
                </a:lnTo>
                <a:lnTo>
                  <a:pt x="114477" y="408158"/>
                </a:lnTo>
                <a:lnTo>
                  <a:pt x="123231" y="422629"/>
                </a:lnTo>
                <a:lnTo>
                  <a:pt x="127800" y="430868"/>
                </a:lnTo>
                <a:lnTo>
                  <a:pt x="129154" y="445444"/>
                </a:lnTo>
                <a:lnTo>
                  <a:pt x="126084" y="458747"/>
                </a:lnTo>
                <a:lnTo>
                  <a:pt x="121756" y="473125"/>
                </a:lnTo>
                <a:lnTo>
                  <a:pt x="118049" y="494231"/>
                </a:lnTo>
                <a:lnTo>
                  <a:pt x="112682" y="504559"/>
                </a:lnTo>
                <a:lnTo>
                  <a:pt x="106063" y="513383"/>
                </a:lnTo>
                <a:lnTo>
                  <a:pt x="102520" y="517514"/>
                </a:lnTo>
                <a:lnTo>
                  <a:pt x="95196" y="532264"/>
                </a:lnTo>
                <a:lnTo>
                  <a:pt x="87708" y="551520"/>
                </a:lnTo>
                <a:lnTo>
                  <a:pt x="80147" y="572778"/>
                </a:lnTo>
                <a:lnTo>
                  <a:pt x="74817" y="594031"/>
                </a:lnTo>
                <a:lnTo>
                  <a:pt x="73017" y="612589"/>
                </a:lnTo>
                <a:lnTo>
                  <a:pt x="72771" y="620663"/>
                </a:lnTo>
                <a:lnTo>
                  <a:pt x="76048" y="635259"/>
                </a:lnTo>
                <a:lnTo>
                  <a:pt x="80467" y="651905"/>
                </a:lnTo>
                <a:lnTo>
                  <a:pt x="82432" y="663537"/>
                </a:lnTo>
                <a:lnTo>
                  <a:pt x="86692" y="672940"/>
                </a:lnTo>
                <a:lnTo>
                  <a:pt x="89606" y="677225"/>
                </a:lnTo>
                <a:lnTo>
                  <a:pt x="92819" y="680082"/>
                </a:lnTo>
                <a:lnTo>
                  <a:pt x="96230" y="681987"/>
                </a:lnTo>
                <a:lnTo>
                  <a:pt x="99774" y="683257"/>
                </a:lnTo>
                <a:lnTo>
                  <a:pt x="107100" y="688054"/>
                </a:lnTo>
                <a:lnTo>
                  <a:pt x="116082" y="695415"/>
                </a:lnTo>
                <a:lnTo>
                  <a:pt x="120698" y="696421"/>
                </a:lnTo>
                <a:lnTo>
                  <a:pt x="130436" y="696988"/>
                </a:lnTo>
                <a:lnTo>
                  <a:pt x="138930" y="697120"/>
                </a:lnTo>
                <a:lnTo>
                  <a:pt x="204546" y="697222"/>
                </a:lnTo>
                <a:lnTo>
                  <a:pt x="213895" y="694683"/>
                </a:lnTo>
                <a:lnTo>
                  <a:pt x="223938" y="690451"/>
                </a:lnTo>
                <a:lnTo>
                  <a:pt x="255454" y="6743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7"/>
          <p:cNvSpPr/>
          <p:nvPr/>
        </p:nvSpPr>
        <p:spPr>
          <a:xfrm>
            <a:off x="4046220" y="2788919"/>
            <a:ext cx="68581" cy="388621"/>
          </a:xfrm>
          <a:custGeom>
            <a:avLst/>
            <a:gdLst/>
            <a:ahLst/>
            <a:cxnLst/>
            <a:rect l="0" t="0" r="0" b="0"/>
            <a:pathLst>
              <a:path w="68581" h="388621">
                <a:moveTo>
                  <a:pt x="0" y="0"/>
                </a:moveTo>
                <a:lnTo>
                  <a:pt x="19682" y="9842"/>
                </a:lnTo>
                <a:lnTo>
                  <a:pt x="20741" y="11641"/>
                </a:lnTo>
                <a:lnTo>
                  <a:pt x="21918" y="17027"/>
                </a:lnTo>
                <a:lnTo>
                  <a:pt x="23502" y="20242"/>
                </a:lnTo>
                <a:lnTo>
                  <a:pt x="25828" y="23655"/>
                </a:lnTo>
                <a:lnTo>
                  <a:pt x="28649" y="27200"/>
                </a:lnTo>
                <a:lnTo>
                  <a:pt x="30529" y="30834"/>
                </a:lnTo>
                <a:lnTo>
                  <a:pt x="32618" y="38257"/>
                </a:lnTo>
                <a:lnTo>
                  <a:pt x="34446" y="44555"/>
                </a:lnTo>
                <a:lnTo>
                  <a:pt x="39862" y="61713"/>
                </a:lnTo>
                <a:lnTo>
                  <a:pt x="41814" y="71622"/>
                </a:lnTo>
                <a:lnTo>
                  <a:pt x="43116" y="82038"/>
                </a:lnTo>
                <a:lnTo>
                  <a:pt x="43984" y="92792"/>
                </a:lnTo>
                <a:lnTo>
                  <a:pt x="44562" y="102501"/>
                </a:lnTo>
                <a:lnTo>
                  <a:pt x="45205" y="120063"/>
                </a:lnTo>
                <a:lnTo>
                  <a:pt x="45567" y="144230"/>
                </a:lnTo>
                <a:lnTo>
                  <a:pt x="45706" y="196520"/>
                </a:lnTo>
                <a:lnTo>
                  <a:pt x="46981" y="212293"/>
                </a:lnTo>
                <a:lnTo>
                  <a:pt x="54765" y="281165"/>
                </a:lnTo>
                <a:lnTo>
                  <a:pt x="55560" y="290314"/>
                </a:lnTo>
                <a:lnTo>
                  <a:pt x="56090" y="298953"/>
                </a:lnTo>
                <a:lnTo>
                  <a:pt x="56679" y="315325"/>
                </a:lnTo>
                <a:lnTo>
                  <a:pt x="58106" y="324516"/>
                </a:lnTo>
                <a:lnTo>
                  <a:pt x="60327" y="334455"/>
                </a:lnTo>
                <a:lnTo>
                  <a:pt x="66949" y="359577"/>
                </a:lnTo>
                <a:lnTo>
                  <a:pt x="68097" y="369996"/>
                </a:lnTo>
                <a:lnTo>
                  <a:pt x="68516" y="379630"/>
                </a:lnTo>
                <a:lnTo>
                  <a:pt x="68580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8"/>
          <p:cNvSpPr/>
          <p:nvPr/>
        </p:nvSpPr>
        <p:spPr>
          <a:xfrm>
            <a:off x="4251959" y="3120389"/>
            <a:ext cx="11432" cy="182882"/>
          </a:xfrm>
          <a:custGeom>
            <a:avLst/>
            <a:gdLst/>
            <a:ahLst/>
            <a:cxnLst/>
            <a:rect l="0" t="0" r="0" b="0"/>
            <a:pathLst>
              <a:path w="11432" h="182882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3387" y="12434"/>
                </a:lnTo>
                <a:lnTo>
                  <a:pt x="6069" y="15910"/>
                </a:lnTo>
                <a:lnTo>
                  <a:pt x="7856" y="19496"/>
                </a:lnTo>
                <a:lnTo>
                  <a:pt x="9047" y="23158"/>
                </a:lnTo>
                <a:lnTo>
                  <a:pt x="9842" y="26869"/>
                </a:lnTo>
                <a:lnTo>
                  <a:pt x="10371" y="31883"/>
                </a:lnTo>
                <a:lnTo>
                  <a:pt x="10724" y="37765"/>
                </a:lnTo>
                <a:lnTo>
                  <a:pt x="11117" y="49805"/>
                </a:lnTo>
                <a:lnTo>
                  <a:pt x="11291" y="59389"/>
                </a:lnTo>
                <a:lnTo>
                  <a:pt x="11431" y="1828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9"/>
          <p:cNvSpPr/>
          <p:nvPr/>
        </p:nvSpPr>
        <p:spPr>
          <a:xfrm>
            <a:off x="4389120" y="2857513"/>
            <a:ext cx="228601" cy="306479"/>
          </a:xfrm>
          <a:custGeom>
            <a:avLst/>
            <a:gdLst/>
            <a:ahLst/>
            <a:cxnLst/>
            <a:rect l="0" t="0" r="0" b="0"/>
            <a:pathLst>
              <a:path w="228601" h="306479">
                <a:moveTo>
                  <a:pt x="0" y="22846"/>
                </a:moveTo>
                <a:lnTo>
                  <a:pt x="6067" y="22846"/>
                </a:lnTo>
                <a:lnTo>
                  <a:pt x="7855" y="21576"/>
                </a:lnTo>
                <a:lnTo>
                  <a:pt x="9046" y="19460"/>
                </a:lnTo>
                <a:lnTo>
                  <a:pt x="9841" y="16779"/>
                </a:lnTo>
                <a:lnTo>
                  <a:pt x="12910" y="14991"/>
                </a:lnTo>
                <a:lnTo>
                  <a:pt x="17497" y="13800"/>
                </a:lnTo>
                <a:lnTo>
                  <a:pt x="23094" y="13005"/>
                </a:lnTo>
                <a:lnTo>
                  <a:pt x="28096" y="11206"/>
                </a:lnTo>
                <a:lnTo>
                  <a:pt x="32701" y="8736"/>
                </a:lnTo>
                <a:lnTo>
                  <a:pt x="37040" y="5819"/>
                </a:lnTo>
                <a:lnTo>
                  <a:pt x="42473" y="3875"/>
                </a:lnTo>
                <a:lnTo>
                  <a:pt x="48635" y="2579"/>
                </a:lnTo>
                <a:lnTo>
                  <a:pt x="55283" y="1715"/>
                </a:lnTo>
                <a:lnTo>
                  <a:pt x="60985" y="1139"/>
                </a:lnTo>
                <a:lnTo>
                  <a:pt x="66057" y="754"/>
                </a:lnTo>
                <a:lnTo>
                  <a:pt x="70708" y="498"/>
                </a:lnTo>
                <a:lnTo>
                  <a:pt x="79262" y="214"/>
                </a:lnTo>
                <a:lnTo>
                  <a:pt x="94605" y="54"/>
                </a:lnTo>
                <a:lnTo>
                  <a:pt x="116477" y="0"/>
                </a:lnTo>
                <a:lnTo>
                  <a:pt x="120831" y="1265"/>
                </a:lnTo>
                <a:lnTo>
                  <a:pt x="125004" y="3379"/>
                </a:lnTo>
                <a:lnTo>
                  <a:pt x="129056" y="6058"/>
                </a:lnTo>
                <a:lnTo>
                  <a:pt x="133027" y="7844"/>
                </a:lnTo>
                <a:lnTo>
                  <a:pt x="136945" y="9035"/>
                </a:lnTo>
                <a:lnTo>
                  <a:pt x="140826" y="9829"/>
                </a:lnTo>
                <a:lnTo>
                  <a:pt x="143414" y="11628"/>
                </a:lnTo>
                <a:lnTo>
                  <a:pt x="145140" y="14097"/>
                </a:lnTo>
                <a:lnTo>
                  <a:pt x="146289" y="17014"/>
                </a:lnTo>
                <a:lnTo>
                  <a:pt x="150954" y="23641"/>
                </a:lnTo>
                <a:lnTo>
                  <a:pt x="153976" y="27186"/>
                </a:lnTo>
                <a:lnTo>
                  <a:pt x="155990" y="30820"/>
                </a:lnTo>
                <a:lnTo>
                  <a:pt x="158229" y="38243"/>
                </a:lnTo>
                <a:lnTo>
                  <a:pt x="159224" y="45776"/>
                </a:lnTo>
                <a:lnTo>
                  <a:pt x="159489" y="49563"/>
                </a:lnTo>
                <a:lnTo>
                  <a:pt x="158396" y="54627"/>
                </a:lnTo>
                <a:lnTo>
                  <a:pt x="156397" y="60544"/>
                </a:lnTo>
                <a:lnTo>
                  <a:pt x="153794" y="67028"/>
                </a:lnTo>
                <a:lnTo>
                  <a:pt x="152060" y="72621"/>
                </a:lnTo>
                <a:lnTo>
                  <a:pt x="150903" y="77619"/>
                </a:lnTo>
                <a:lnTo>
                  <a:pt x="150131" y="82222"/>
                </a:lnTo>
                <a:lnTo>
                  <a:pt x="149618" y="87830"/>
                </a:lnTo>
                <a:lnTo>
                  <a:pt x="149275" y="94109"/>
                </a:lnTo>
                <a:lnTo>
                  <a:pt x="149046" y="100835"/>
                </a:lnTo>
                <a:lnTo>
                  <a:pt x="147624" y="106589"/>
                </a:lnTo>
                <a:lnTo>
                  <a:pt x="145406" y="111695"/>
                </a:lnTo>
                <a:lnTo>
                  <a:pt x="142657" y="116369"/>
                </a:lnTo>
                <a:lnTo>
                  <a:pt x="139555" y="122025"/>
                </a:lnTo>
                <a:lnTo>
                  <a:pt x="132721" y="135082"/>
                </a:lnTo>
                <a:lnTo>
                  <a:pt x="129120" y="140851"/>
                </a:lnTo>
                <a:lnTo>
                  <a:pt x="125450" y="145966"/>
                </a:lnTo>
                <a:lnTo>
                  <a:pt x="121734" y="150646"/>
                </a:lnTo>
                <a:lnTo>
                  <a:pt x="119255" y="156306"/>
                </a:lnTo>
                <a:lnTo>
                  <a:pt x="117604" y="162620"/>
                </a:lnTo>
                <a:lnTo>
                  <a:pt x="116502" y="169369"/>
                </a:lnTo>
                <a:lnTo>
                  <a:pt x="113228" y="175138"/>
                </a:lnTo>
                <a:lnTo>
                  <a:pt x="108505" y="180254"/>
                </a:lnTo>
                <a:lnTo>
                  <a:pt x="102817" y="184935"/>
                </a:lnTo>
                <a:lnTo>
                  <a:pt x="99024" y="189326"/>
                </a:lnTo>
                <a:lnTo>
                  <a:pt x="96496" y="193522"/>
                </a:lnTo>
                <a:lnTo>
                  <a:pt x="92417" y="202842"/>
                </a:lnTo>
                <a:lnTo>
                  <a:pt x="86371" y="215451"/>
                </a:lnTo>
                <a:lnTo>
                  <a:pt x="82980" y="221100"/>
                </a:lnTo>
                <a:lnTo>
                  <a:pt x="79450" y="226135"/>
                </a:lnTo>
                <a:lnTo>
                  <a:pt x="75826" y="230762"/>
                </a:lnTo>
                <a:lnTo>
                  <a:pt x="72141" y="235117"/>
                </a:lnTo>
                <a:lnTo>
                  <a:pt x="68414" y="239290"/>
                </a:lnTo>
                <a:lnTo>
                  <a:pt x="60886" y="247314"/>
                </a:lnTo>
                <a:lnTo>
                  <a:pt x="41900" y="266644"/>
                </a:lnTo>
                <a:lnTo>
                  <a:pt x="39363" y="270468"/>
                </a:lnTo>
                <a:lnTo>
                  <a:pt x="36545" y="278104"/>
                </a:lnTo>
                <a:lnTo>
                  <a:pt x="34523" y="280648"/>
                </a:lnTo>
                <a:lnTo>
                  <a:pt x="31905" y="282344"/>
                </a:lnTo>
                <a:lnTo>
                  <a:pt x="28890" y="283475"/>
                </a:lnTo>
                <a:lnTo>
                  <a:pt x="22153" y="288118"/>
                </a:lnTo>
                <a:lnTo>
                  <a:pt x="18579" y="291134"/>
                </a:lnTo>
                <a:lnTo>
                  <a:pt x="16196" y="294415"/>
                </a:lnTo>
                <a:lnTo>
                  <a:pt x="13548" y="301447"/>
                </a:lnTo>
                <a:lnTo>
                  <a:pt x="11572" y="303830"/>
                </a:lnTo>
                <a:lnTo>
                  <a:pt x="8984" y="305419"/>
                </a:lnTo>
                <a:lnTo>
                  <a:pt x="5990" y="306478"/>
                </a:lnTo>
                <a:lnTo>
                  <a:pt x="6533" y="305914"/>
                </a:lnTo>
                <a:lnTo>
                  <a:pt x="9435" y="304268"/>
                </a:lnTo>
                <a:lnTo>
                  <a:pt x="20208" y="298569"/>
                </a:lnTo>
                <a:lnTo>
                  <a:pt x="25068" y="294403"/>
                </a:lnTo>
                <a:lnTo>
                  <a:pt x="28142" y="291514"/>
                </a:lnTo>
                <a:lnTo>
                  <a:pt x="32731" y="289588"/>
                </a:lnTo>
                <a:lnTo>
                  <a:pt x="38331" y="288304"/>
                </a:lnTo>
                <a:lnTo>
                  <a:pt x="44604" y="287448"/>
                </a:lnTo>
                <a:lnTo>
                  <a:pt x="51326" y="285608"/>
                </a:lnTo>
                <a:lnTo>
                  <a:pt x="58347" y="283110"/>
                </a:lnTo>
                <a:lnTo>
                  <a:pt x="65568" y="280176"/>
                </a:lnTo>
                <a:lnTo>
                  <a:pt x="71652" y="278220"/>
                </a:lnTo>
                <a:lnTo>
                  <a:pt x="76977" y="276915"/>
                </a:lnTo>
                <a:lnTo>
                  <a:pt x="81798" y="276046"/>
                </a:lnTo>
                <a:lnTo>
                  <a:pt x="88822" y="275466"/>
                </a:lnTo>
                <a:lnTo>
                  <a:pt x="97315" y="275079"/>
                </a:lnTo>
                <a:lnTo>
                  <a:pt x="118181" y="274650"/>
                </a:lnTo>
                <a:lnTo>
                  <a:pt x="208056" y="274307"/>
                </a:lnTo>
                <a:lnTo>
                  <a:pt x="228600" y="2857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0"/>
          <p:cNvSpPr/>
          <p:nvPr/>
        </p:nvSpPr>
        <p:spPr>
          <a:xfrm>
            <a:off x="4720590" y="3131819"/>
            <a:ext cx="22861" cy="137161"/>
          </a:xfrm>
          <a:custGeom>
            <a:avLst/>
            <a:gdLst/>
            <a:ahLst/>
            <a:cxnLst/>
            <a:rect l="0" t="0" r="0" b="0"/>
            <a:pathLst>
              <a:path w="22861" h="137161">
                <a:moveTo>
                  <a:pt x="0" y="0"/>
                </a:moveTo>
                <a:lnTo>
                  <a:pt x="0" y="12136"/>
                </a:lnTo>
                <a:lnTo>
                  <a:pt x="1269" y="16981"/>
                </a:lnTo>
                <a:lnTo>
                  <a:pt x="3386" y="21481"/>
                </a:lnTo>
                <a:lnTo>
                  <a:pt x="6068" y="25751"/>
                </a:lnTo>
                <a:lnTo>
                  <a:pt x="7855" y="31137"/>
                </a:lnTo>
                <a:lnTo>
                  <a:pt x="9046" y="37268"/>
                </a:lnTo>
                <a:lnTo>
                  <a:pt x="9841" y="43896"/>
                </a:lnTo>
                <a:lnTo>
                  <a:pt x="10370" y="49584"/>
                </a:lnTo>
                <a:lnTo>
                  <a:pt x="10723" y="54646"/>
                </a:lnTo>
                <a:lnTo>
                  <a:pt x="10959" y="59291"/>
                </a:lnTo>
                <a:lnTo>
                  <a:pt x="11220" y="67838"/>
                </a:lnTo>
                <a:lnTo>
                  <a:pt x="11290" y="71896"/>
                </a:lnTo>
                <a:lnTo>
                  <a:pt x="12606" y="75871"/>
                </a:lnTo>
                <a:lnTo>
                  <a:pt x="14754" y="79791"/>
                </a:lnTo>
                <a:lnTo>
                  <a:pt x="17456" y="83674"/>
                </a:lnTo>
                <a:lnTo>
                  <a:pt x="19257" y="87533"/>
                </a:lnTo>
                <a:lnTo>
                  <a:pt x="20458" y="91375"/>
                </a:lnTo>
                <a:lnTo>
                  <a:pt x="21258" y="95207"/>
                </a:lnTo>
                <a:lnTo>
                  <a:pt x="20522" y="100301"/>
                </a:lnTo>
                <a:lnTo>
                  <a:pt x="18761" y="106238"/>
                </a:lnTo>
                <a:lnTo>
                  <a:pt x="16317" y="112736"/>
                </a:lnTo>
                <a:lnTo>
                  <a:pt x="14688" y="118337"/>
                </a:lnTo>
                <a:lnTo>
                  <a:pt x="13602" y="123342"/>
                </a:lnTo>
                <a:lnTo>
                  <a:pt x="12878" y="127948"/>
                </a:lnTo>
                <a:lnTo>
                  <a:pt x="13665" y="131019"/>
                </a:lnTo>
                <a:lnTo>
                  <a:pt x="15460" y="133066"/>
                </a:lnTo>
                <a:lnTo>
                  <a:pt x="2286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1"/>
          <p:cNvSpPr/>
          <p:nvPr/>
        </p:nvSpPr>
        <p:spPr>
          <a:xfrm>
            <a:off x="4766309" y="2788933"/>
            <a:ext cx="216976" cy="388607"/>
          </a:xfrm>
          <a:custGeom>
            <a:avLst/>
            <a:gdLst/>
            <a:ahLst/>
            <a:cxnLst/>
            <a:rect l="0" t="0" r="0" b="0"/>
            <a:pathLst>
              <a:path w="216976" h="388607">
                <a:moveTo>
                  <a:pt x="0" y="22846"/>
                </a:moveTo>
                <a:lnTo>
                  <a:pt x="6069" y="16779"/>
                </a:lnTo>
                <a:lnTo>
                  <a:pt x="9126" y="14991"/>
                </a:lnTo>
                <a:lnTo>
                  <a:pt x="12434" y="13800"/>
                </a:lnTo>
                <a:lnTo>
                  <a:pt x="15909" y="13005"/>
                </a:lnTo>
                <a:lnTo>
                  <a:pt x="19496" y="11206"/>
                </a:lnTo>
                <a:lnTo>
                  <a:pt x="23158" y="8736"/>
                </a:lnTo>
                <a:lnTo>
                  <a:pt x="26869" y="5820"/>
                </a:lnTo>
                <a:lnTo>
                  <a:pt x="31883" y="3875"/>
                </a:lnTo>
                <a:lnTo>
                  <a:pt x="37765" y="2579"/>
                </a:lnTo>
                <a:lnTo>
                  <a:pt x="44227" y="1715"/>
                </a:lnTo>
                <a:lnTo>
                  <a:pt x="51075" y="1139"/>
                </a:lnTo>
                <a:lnTo>
                  <a:pt x="58180" y="755"/>
                </a:lnTo>
                <a:lnTo>
                  <a:pt x="76929" y="214"/>
                </a:lnTo>
                <a:lnTo>
                  <a:pt x="111647" y="7"/>
                </a:lnTo>
                <a:lnTo>
                  <a:pt x="116341" y="0"/>
                </a:lnTo>
                <a:lnTo>
                  <a:pt x="120741" y="1265"/>
                </a:lnTo>
                <a:lnTo>
                  <a:pt x="124944" y="3379"/>
                </a:lnTo>
                <a:lnTo>
                  <a:pt x="129017" y="6058"/>
                </a:lnTo>
                <a:lnTo>
                  <a:pt x="133001" y="9114"/>
                </a:lnTo>
                <a:lnTo>
                  <a:pt x="136928" y="12422"/>
                </a:lnTo>
                <a:lnTo>
                  <a:pt x="140815" y="15897"/>
                </a:lnTo>
                <a:lnTo>
                  <a:pt x="143407" y="19483"/>
                </a:lnTo>
                <a:lnTo>
                  <a:pt x="146287" y="26855"/>
                </a:lnTo>
                <a:lnTo>
                  <a:pt x="147908" y="38145"/>
                </a:lnTo>
                <a:lnTo>
                  <a:pt x="146865" y="41936"/>
                </a:lnTo>
                <a:lnTo>
                  <a:pt x="142320" y="49534"/>
                </a:lnTo>
                <a:lnTo>
                  <a:pt x="126554" y="73087"/>
                </a:lnTo>
                <a:lnTo>
                  <a:pt x="121200" y="81740"/>
                </a:lnTo>
                <a:lnTo>
                  <a:pt x="116360" y="90049"/>
                </a:lnTo>
                <a:lnTo>
                  <a:pt x="111863" y="98128"/>
                </a:lnTo>
                <a:lnTo>
                  <a:pt x="107596" y="104784"/>
                </a:lnTo>
                <a:lnTo>
                  <a:pt x="103481" y="110492"/>
                </a:lnTo>
                <a:lnTo>
                  <a:pt x="99468" y="115567"/>
                </a:lnTo>
                <a:lnTo>
                  <a:pt x="95008" y="124592"/>
                </a:lnTo>
                <a:lnTo>
                  <a:pt x="93819" y="128777"/>
                </a:lnTo>
                <a:lnTo>
                  <a:pt x="89111" y="136813"/>
                </a:lnTo>
                <a:lnTo>
                  <a:pt x="82785" y="144618"/>
                </a:lnTo>
                <a:lnTo>
                  <a:pt x="79320" y="148478"/>
                </a:lnTo>
                <a:lnTo>
                  <a:pt x="70702" y="157729"/>
                </a:lnTo>
                <a:lnTo>
                  <a:pt x="68725" y="158488"/>
                </a:lnTo>
                <a:lnTo>
                  <a:pt x="63141" y="159332"/>
                </a:lnTo>
                <a:lnTo>
                  <a:pt x="58925" y="159806"/>
                </a:lnTo>
                <a:lnTo>
                  <a:pt x="63744" y="159948"/>
                </a:lnTo>
                <a:lnTo>
                  <a:pt x="66627" y="158697"/>
                </a:lnTo>
                <a:lnTo>
                  <a:pt x="73215" y="153921"/>
                </a:lnTo>
                <a:lnTo>
                  <a:pt x="78020" y="152139"/>
                </a:lnTo>
                <a:lnTo>
                  <a:pt x="83764" y="150952"/>
                </a:lnTo>
                <a:lnTo>
                  <a:pt x="90133" y="150160"/>
                </a:lnTo>
                <a:lnTo>
                  <a:pt x="95649" y="149632"/>
                </a:lnTo>
                <a:lnTo>
                  <a:pt x="100596" y="149280"/>
                </a:lnTo>
                <a:lnTo>
                  <a:pt x="105164" y="149046"/>
                </a:lnTo>
                <a:lnTo>
                  <a:pt x="117013" y="148785"/>
                </a:lnTo>
                <a:lnTo>
                  <a:pt x="123729" y="148716"/>
                </a:lnTo>
                <a:lnTo>
                  <a:pt x="129476" y="149939"/>
                </a:lnTo>
                <a:lnTo>
                  <a:pt x="134577" y="152025"/>
                </a:lnTo>
                <a:lnTo>
                  <a:pt x="139248" y="154686"/>
                </a:lnTo>
                <a:lnTo>
                  <a:pt x="143633" y="156459"/>
                </a:lnTo>
                <a:lnTo>
                  <a:pt x="147825" y="157641"/>
                </a:lnTo>
                <a:lnTo>
                  <a:pt x="151890" y="158430"/>
                </a:lnTo>
                <a:lnTo>
                  <a:pt x="157140" y="160225"/>
                </a:lnTo>
                <a:lnTo>
                  <a:pt x="163180" y="162692"/>
                </a:lnTo>
                <a:lnTo>
                  <a:pt x="169747" y="165607"/>
                </a:lnTo>
                <a:lnTo>
                  <a:pt x="174125" y="168820"/>
                </a:lnTo>
                <a:lnTo>
                  <a:pt x="177043" y="172232"/>
                </a:lnTo>
                <a:lnTo>
                  <a:pt x="181556" y="179410"/>
                </a:lnTo>
                <a:lnTo>
                  <a:pt x="187795" y="186834"/>
                </a:lnTo>
                <a:lnTo>
                  <a:pt x="191237" y="190591"/>
                </a:lnTo>
                <a:lnTo>
                  <a:pt x="198448" y="198153"/>
                </a:lnTo>
                <a:lnTo>
                  <a:pt x="209648" y="209550"/>
                </a:lnTo>
                <a:lnTo>
                  <a:pt x="212155" y="214626"/>
                </a:lnTo>
                <a:lnTo>
                  <a:pt x="213827" y="220549"/>
                </a:lnTo>
                <a:lnTo>
                  <a:pt x="215684" y="232634"/>
                </a:lnTo>
                <a:lnTo>
                  <a:pt x="216510" y="242239"/>
                </a:lnTo>
                <a:lnTo>
                  <a:pt x="216877" y="254127"/>
                </a:lnTo>
                <a:lnTo>
                  <a:pt x="216975" y="260854"/>
                </a:lnTo>
                <a:lnTo>
                  <a:pt x="215770" y="269148"/>
                </a:lnTo>
                <a:lnTo>
                  <a:pt x="213697" y="278488"/>
                </a:lnTo>
                <a:lnTo>
                  <a:pt x="211045" y="288524"/>
                </a:lnTo>
                <a:lnTo>
                  <a:pt x="208007" y="296485"/>
                </a:lnTo>
                <a:lnTo>
                  <a:pt x="204711" y="303062"/>
                </a:lnTo>
                <a:lnTo>
                  <a:pt x="201245" y="308717"/>
                </a:lnTo>
                <a:lnTo>
                  <a:pt x="197663" y="313757"/>
                </a:lnTo>
                <a:lnTo>
                  <a:pt x="194006" y="318387"/>
                </a:lnTo>
                <a:lnTo>
                  <a:pt x="190297" y="322743"/>
                </a:lnTo>
                <a:lnTo>
                  <a:pt x="186555" y="326918"/>
                </a:lnTo>
                <a:lnTo>
                  <a:pt x="179010" y="334942"/>
                </a:lnTo>
                <a:lnTo>
                  <a:pt x="172681" y="340130"/>
                </a:lnTo>
                <a:lnTo>
                  <a:pt x="164650" y="346129"/>
                </a:lnTo>
                <a:lnTo>
                  <a:pt x="155487" y="352668"/>
                </a:lnTo>
                <a:lnTo>
                  <a:pt x="148108" y="358297"/>
                </a:lnTo>
                <a:lnTo>
                  <a:pt x="141919" y="363320"/>
                </a:lnTo>
                <a:lnTo>
                  <a:pt x="136523" y="367939"/>
                </a:lnTo>
                <a:lnTo>
                  <a:pt x="131655" y="371018"/>
                </a:lnTo>
                <a:lnTo>
                  <a:pt x="127140" y="373071"/>
                </a:lnTo>
                <a:lnTo>
                  <a:pt x="122860" y="374440"/>
                </a:lnTo>
                <a:lnTo>
                  <a:pt x="118737" y="376622"/>
                </a:lnTo>
                <a:lnTo>
                  <a:pt x="114719" y="379347"/>
                </a:lnTo>
                <a:lnTo>
                  <a:pt x="110769" y="382433"/>
                </a:lnTo>
                <a:lnTo>
                  <a:pt x="106866" y="384491"/>
                </a:lnTo>
                <a:lnTo>
                  <a:pt x="102994" y="385863"/>
                </a:lnTo>
                <a:lnTo>
                  <a:pt x="99143" y="386777"/>
                </a:lnTo>
                <a:lnTo>
                  <a:pt x="95305" y="387387"/>
                </a:lnTo>
                <a:lnTo>
                  <a:pt x="91477" y="387794"/>
                </a:lnTo>
                <a:lnTo>
                  <a:pt x="68581" y="3886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2"/>
          <p:cNvSpPr/>
          <p:nvPr/>
        </p:nvSpPr>
        <p:spPr>
          <a:xfrm>
            <a:off x="4994909" y="2674702"/>
            <a:ext cx="226955" cy="685663"/>
          </a:xfrm>
          <a:custGeom>
            <a:avLst/>
            <a:gdLst/>
            <a:ahLst/>
            <a:cxnLst/>
            <a:rect l="0" t="0" r="0" b="0"/>
            <a:pathLst>
              <a:path w="226955" h="685663">
                <a:moveTo>
                  <a:pt x="0" y="22777"/>
                </a:moveTo>
                <a:lnTo>
                  <a:pt x="12136" y="10642"/>
                </a:lnTo>
                <a:lnTo>
                  <a:pt x="16981" y="7067"/>
                </a:lnTo>
                <a:lnTo>
                  <a:pt x="21481" y="4684"/>
                </a:lnTo>
                <a:lnTo>
                  <a:pt x="25751" y="3095"/>
                </a:lnTo>
                <a:lnTo>
                  <a:pt x="29867" y="2036"/>
                </a:lnTo>
                <a:lnTo>
                  <a:pt x="33882" y="1330"/>
                </a:lnTo>
                <a:lnTo>
                  <a:pt x="37828" y="859"/>
                </a:lnTo>
                <a:lnTo>
                  <a:pt x="41729" y="545"/>
                </a:lnTo>
                <a:lnTo>
                  <a:pt x="45599" y="336"/>
                </a:lnTo>
                <a:lnTo>
                  <a:pt x="49450" y="196"/>
                </a:lnTo>
                <a:lnTo>
                  <a:pt x="73072" y="0"/>
                </a:lnTo>
                <a:lnTo>
                  <a:pt x="80465" y="1242"/>
                </a:lnTo>
                <a:lnTo>
                  <a:pt x="86663" y="3341"/>
                </a:lnTo>
                <a:lnTo>
                  <a:pt x="92066" y="6010"/>
                </a:lnTo>
                <a:lnTo>
                  <a:pt x="99478" y="9059"/>
                </a:lnTo>
                <a:lnTo>
                  <a:pt x="108228" y="12362"/>
                </a:lnTo>
                <a:lnTo>
                  <a:pt x="117872" y="15833"/>
                </a:lnTo>
                <a:lnTo>
                  <a:pt x="125572" y="19418"/>
                </a:lnTo>
                <a:lnTo>
                  <a:pt x="131974" y="23078"/>
                </a:lnTo>
                <a:lnTo>
                  <a:pt x="137514" y="26788"/>
                </a:lnTo>
                <a:lnTo>
                  <a:pt x="141206" y="30531"/>
                </a:lnTo>
                <a:lnTo>
                  <a:pt x="143667" y="34296"/>
                </a:lnTo>
                <a:lnTo>
                  <a:pt x="145309" y="38077"/>
                </a:lnTo>
                <a:lnTo>
                  <a:pt x="150518" y="45664"/>
                </a:lnTo>
                <a:lnTo>
                  <a:pt x="153686" y="49465"/>
                </a:lnTo>
                <a:lnTo>
                  <a:pt x="155797" y="53269"/>
                </a:lnTo>
                <a:lnTo>
                  <a:pt x="158143" y="60883"/>
                </a:lnTo>
                <a:lnTo>
                  <a:pt x="159465" y="78377"/>
                </a:lnTo>
                <a:lnTo>
                  <a:pt x="159856" y="99647"/>
                </a:lnTo>
                <a:lnTo>
                  <a:pt x="159972" y="122036"/>
                </a:lnTo>
                <a:lnTo>
                  <a:pt x="158718" y="128320"/>
                </a:lnTo>
                <a:lnTo>
                  <a:pt x="153939" y="138688"/>
                </a:lnTo>
                <a:lnTo>
                  <a:pt x="144107" y="157734"/>
                </a:lnTo>
                <a:lnTo>
                  <a:pt x="140522" y="163548"/>
                </a:lnTo>
                <a:lnTo>
                  <a:pt x="136861" y="168695"/>
                </a:lnTo>
                <a:lnTo>
                  <a:pt x="133151" y="173396"/>
                </a:lnTo>
                <a:lnTo>
                  <a:pt x="129408" y="177800"/>
                </a:lnTo>
                <a:lnTo>
                  <a:pt x="125642" y="182006"/>
                </a:lnTo>
                <a:lnTo>
                  <a:pt x="118071" y="190065"/>
                </a:lnTo>
                <a:lnTo>
                  <a:pt x="99056" y="209421"/>
                </a:lnTo>
                <a:lnTo>
                  <a:pt x="96517" y="213247"/>
                </a:lnTo>
                <a:lnTo>
                  <a:pt x="93697" y="220884"/>
                </a:lnTo>
                <a:lnTo>
                  <a:pt x="91675" y="223428"/>
                </a:lnTo>
                <a:lnTo>
                  <a:pt x="89057" y="225125"/>
                </a:lnTo>
                <a:lnTo>
                  <a:pt x="86042" y="226256"/>
                </a:lnTo>
                <a:lnTo>
                  <a:pt x="84031" y="229549"/>
                </a:lnTo>
                <a:lnTo>
                  <a:pt x="81797" y="239983"/>
                </a:lnTo>
                <a:lnTo>
                  <a:pt x="79932" y="243781"/>
                </a:lnTo>
                <a:lnTo>
                  <a:pt x="77418" y="246313"/>
                </a:lnTo>
                <a:lnTo>
                  <a:pt x="74472" y="248001"/>
                </a:lnTo>
                <a:lnTo>
                  <a:pt x="72508" y="250397"/>
                </a:lnTo>
                <a:lnTo>
                  <a:pt x="71199" y="253264"/>
                </a:lnTo>
                <a:lnTo>
                  <a:pt x="70326" y="256445"/>
                </a:lnTo>
                <a:lnTo>
                  <a:pt x="71014" y="259836"/>
                </a:lnTo>
                <a:lnTo>
                  <a:pt x="76781" y="270676"/>
                </a:lnTo>
                <a:lnTo>
                  <a:pt x="78575" y="278158"/>
                </a:lnTo>
                <a:lnTo>
                  <a:pt x="79585" y="289510"/>
                </a:lnTo>
                <a:lnTo>
                  <a:pt x="82267" y="292039"/>
                </a:lnTo>
                <a:lnTo>
                  <a:pt x="86595" y="293725"/>
                </a:lnTo>
                <a:lnTo>
                  <a:pt x="92020" y="294849"/>
                </a:lnTo>
                <a:lnTo>
                  <a:pt x="96907" y="296869"/>
                </a:lnTo>
                <a:lnTo>
                  <a:pt x="101435" y="299485"/>
                </a:lnTo>
                <a:lnTo>
                  <a:pt x="111759" y="306741"/>
                </a:lnTo>
                <a:lnTo>
                  <a:pt x="116558" y="307733"/>
                </a:lnTo>
                <a:lnTo>
                  <a:pt x="119616" y="307998"/>
                </a:lnTo>
                <a:lnTo>
                  <a:pt x="124194" y="308175"/>
                </a:lnTo>
                <a:lnTo>
                  <a:pt x="147490" y="308513"/>
                </a:lnTo>
                <a:lnTo>
                  <a:pt x="140518" y="317650"/>
                </a:lnTo>
                <a:lnTo>
                  <a:pt x="137603" y="329328"/>
                </a:lnTo>
                <a:lnTo>
                  <a:pt x="131224" y="336845"/>
                </a:lnTo>
                <a:lnTo>
                  <a:pt x="129393" y="340106"/>
                </a:lnTo>
                <a:lnTo>
                  <a:pt x="127358" y="347116"/>
                </a:lnTo>
                <a:lnTo>
                  <a:pt x="125546" y="349493"/>
                </a:lnTo>
                <a:lnTo>
                  <a:pt x="123067" y="351078"/>
                </a:lnTo>
                <a:lnTo>
                  <a:pt x="120145" y="352134"/>
                </a:lnTo>
                <a:lnTo>
                  <a:pt x="118197" y="354109"/>
                </a:lnTo>
                <a:lnTo>
                  <a:pt x="116898" y="356695"/>
                </a:lnTo>
                <a:lnTo>
                  <a:pt x="116032" y="359689"/>
                </a:lnTo>
                <a:lnTo>
                  <a:pt x="115455" y="369305"/>
                </a:lnTo>
                <a:lnTo>
                  <a:pt x="114813" y="400310"/>
                </a:lnTo>
                <a:lnTo>
                  <a:pt x="115913" y="412896"/>
                </a:lnTo>
                <a:lnTo>
                  <a:pt x="120520" y="430267"/>
                </a:lnTo>
                <a:lnTo>
                  <a:pt x="124187" y="447186"/>
                </a:lnTo>
                <a:lnTo>
                  <a:pt x="128431" y="456090"/>
                </a:lnTo>
                <a:lnTo>
                  <a:pt x="135436" y="466087"/>
                </a:lnTo>
                <a:lnTo>
                  <a:pt x="139781" y="470841"/>
                </a:lnTo>
                <a:lnTo>
                  <a:pt x="142718" y="473886"/>
                </a:lnTo>
                <a:lnTo>
                  <a:pt x="144675" y="477187"/>
                </a:lnTo>
                <a:lnTo>
                  <a:pt x="151204" y="494995"/>
                </a:lnTo>
                <a:lnTo>
                  <a:pt x="154142" y="501420"/>
                </a:lnTo>
                <a:lnTo>
                  <a:pt x="157372" y="505702"/>
                </a:lnTo>
                <a:lnTo>
                  <a:pt x="160795" y="508557"/>
                </a:lnTo>
                <a:lnTo>
                  <a:pt x="164347" y="510460"/>
                </a:lnTo>
                <a:lnTo>
                  <a:pt x="166715" y="512999"/>
                </a:lnTo>
                <a:lnTo>
                  <a:pt x="168293" y="515962"/>
                </a:lnTo>
                <a:lnTo>
                  <a:pt x="169346" y="519207"/>
                </a:lnTo>
                <a:lnTo>
                  <a:pt x="171317" y="521371"/>
                </a:lnTo>
                <a:lnTo>
                  <a:pt x="173902" y="522813"/>
                </a:lnTo>
                <a:lnTo>
                  <a:pt x="176895" y="523774"/>
                </a:lnTo>
                <a:lnTo>
                  <a:pt x="183607" y="528230"/>
                </a:lnTo>
                <a:lnTo>
                  <a:pt x="187175" y="531195"/>
                </a:lnTo>
                <a:lnTo>
                  <a:pt x="190823" y="534443"/>
                </a:lnTo>
                <a:lnTo>
                  <a:pt x="198264" y="541438"/>
                </a:lnTo>
                <a:lnTo>
                  <a:pt x="209593" y="552516"/>
                </a:lnTo>
                <a:lnTo>
                  <a:pt x="212119" y="556276"/>
                </a:lnTo>
                <a:lnTo>
                  <a:pt x="216505" y="569173"/>
                </a:lnTo>
                <a:lnTo>
                  <a:pt x="223041" y="576820"/>
                </a:lnTo>
                <a:lnTo>
                  <a:pt x="224894" y="580099"/>
                </a:lnTo>
                <a:lnTo>
                  <a:pt x="226954" y="587129"/>
                </a:lnTo>
                <a:lnTo>
                  <a:pt x="226232" y="590782"/>
                </a:lnTo>
                <a:lnTo>
                  <a:pt x="220420" y="601991"/>
                </a:lnTo>
                <a:lnTo>
                  <a:pt x="218615" y="609559"/>
                </a:lnTo>
                <a:lnTo>
                  <a:pt x="214426" y="617156"/>
                </a:lnTo>
                <a:lnTo>
                  <a:pt x="211531" y="620960"/>
                </a:lnTo>
                <a:lnTo>
                  <a:pt x="208331" y="623496"/>
                </a:lnTo>
                <a:lnTo>
                  <a:pt x="204927" y="625186"/>
                </a:lnTo>
                <a:lnTo>
                  <a:pt x="201388" y="626313"/>
                </a:lnTo>
                <a:lnTo>
                  <a:pt x="197759" y="628335"/>
                </a:lnTo>
                <a:lnTo>
                  <a:pt x="194070" y="630952"/>
                </a:lnTo>
                <a:lnTo>
                  <a:pt x="190340" y="633967"/>
                </a:lnTo>
                <a:lnTo>
                  <a:pt x="186584" y="637247"/>
                </a:lnTo>
                <a:lnTo>
                  <a:pt x="182809" y="640704"/>
                </a:lnTo>
                <a:lnTo>
                  <a:pt x="175229" y="647932"/>
                </a:lnTo>
                <a:lnTo>
                  <a:pt x="167627" y="655377"/>
                </a:lnTo>
                <a:lnTo>
                  <a:pt x="163821" y="657870"/>
                </a:lnTo>
                <a:lnTo>
                  <a:pt x="160014" y="659533"/>
                </a:lnTo>
                <a:lnTo>
                  <a:pt x="156207" y="660641"/>
                </a:lnTo>
                <a:lnTo>
                  <a:pt x="152398" y="662650"/>
                </a:lnTo>
                <a:lnTo>
                  <a:pt x="148589" y="665259"/>
                </a:lnTo>
                <a:lnTo>
                  <a:pt x="144779" y="668269"/>
                </a:lnTo>
                <a:lnTo>
                  <a:pt x="138430" y="671545"/>
                </a:lnTo>
                <a:lnTo>
                  <a:pt x="130387" y="674999"/>
                </a:lnTo>
                <a:lnTo>
                  <a:pt x="121215" y="678572"/>
                </a:lnTo>
                <a:lnTo>
                  <a:pt x="113830" y="680954"/>
                </a:lnTo>
                <a:lnTo>
                  <a:pt x="107637" y="682542"/>
                </a:lnTo>
                <a:lnTo>
                  <a:pt x="102238" y="683600"/>
                </a:lnTo>
                <a:lnTo>
                  <a:pt x="97369" y="684306"/>
                </a:lnTo>
                <a:lnTo>
                  <a:pt x="92853" y="684776"/>
                </a:lnTo>
                <a:lnTo>
                  <a:pt x="88572" y="685090"/>
                </a:lnTo>
                <a:lnTo>
                  <a:pt x="83178" y="685299"/>
                </a:lnTo>
                <a:lnTo>
                  <a:pt x="64721" y="685594"/>
                </a:lnTo>
                <a:lnTo>
                  <a:pt x="55012" y="685662"/>
                </a:lnTo>
                <a:lnTo>
                  <a:pt x="50645" y="684411"/>
                </a:lnTo>
                <a:lnTo>
                  <a:pt x="46463" y="682306"/>
                </a:lnTo>
                <a:lnTo>
                  <a:pt x="42406" y="679633"/>
                </a:lnTo>
                <a:lnTo>
                  <a:pt x="37160" y="677852"/>
                </a:lnTo>
                <a:lnTo>
                  <a:pt x="31124" y="676663"/>
                </a:lnTo>
                <a:lnTo>
                  <a:pt x="24560" y="675871"/>
                </a:lnTo>
                <a:lnTo>
                  <a:pt x="20183" y="674074"/>
                </a:lnTo>
                <a:lnTo>
                  <a:pt x="17266" y="671604"/>
                </a:lnTo>
                <a:lnTo>
                  <a:pt x="15320" y="668689"/>
                </a:lnTo>
                <a:lnTo>
                  <a:pt x="12754" y="666745"/>
                </a:lnTo>
                <a:lnTo>
                  <a:pt x="9773" y="665449"/>
                </a:lnTo>
                <a:lnTo>
                  <a:pt x="0" y="6628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13"/>
          <p:cNvSpPr/>
          <p:nvPr/>
        </p:nvSpPr>
        <p:spPr>
          <a:xfrm>
            <a:off x="2114563" y="3831325"/>
            <a:ext cx="400038" cy="797826"/>
          </a:xfrm>
          <a:custGeom>
            <a:avLst/>
            <a:gdLst/>
            <a:ahLst/>
            <a:cxnLst/>
            <a:rect l="0" t="0" r="0" b="0"/>
            <a:pathLst>
              <a:path w="400038" h="797826">
                <a:moveTo>
                  <a:pt x="68567" y="43445"/>
                </a:moveTo>
                <a:lnTo>
                  <a:pt x="62499" y="49512"/>
                </a:lnTo>
                <a:lnTo>
                  <a:pt x="60711" y="52570"/>
                </a:lnTo>
                <a:lnTo>
                  <a:pt x="58725" y="59354"/>
                </a:lnTo>
                <a:lnTo>
                  <a:pt x="57607" y="76381"/>
                </a:lnTo>
                <a:lnTo>
                  <a:pt x="57276" y="103580"/>
                </a:lnTo>
                <a:lnTo>
                  <a:pt x="57149" y="153527"/>
                </a:lnTo>
                <a:lnTo>
                  <a:pt x="53755" y="172381"/>
                </a:lnTo>
                <a:lnTo>
                  <a:pt x="49284" y="192189"/>
                </a:lnTo>
                <a:lnTo>
                  <a:pt x="47296" y="209460"/>
                </a:lnTo>
                <a:lnTo>
                  <a:pt x="49800" y="228989"/>
                </a:lnTo>
                <a:lnTo>
                  <a:pt x="52246" y="239531"/>
                </a:lnTo>
                <a:lnTo>
                  <a:pt x="51576" y="261404"/>
                </a:lnTo>
                <a:lnTo>
                  <a:pt x="48315" y="282555"/>
                </a:lnTo>
                <a:lnTo>
                  <a:pt x="46866" y="300423"/>
                </a:lnTo>
                <a:lnTo>
                  <a:pt x="46222" y="343924"/>
                </a:lnTo>
                <a:lnTo>
                  <a:pt x="45707" y="569126"/>
                </a:lnTo>
                <a:lnTo>
                  <a:pt x="42320" y="582304"/>
                </a:lnTo>
                <a:lnTo>
                  <a:pt x="36660" y="600616"/>
                </a:lnTo>
                <a:lnTo>
                  <a:pt x="34416" y="614106"/>
                </a:lnTo>
                <a:lnTo>
                  <a:pt x="28250" y="620764"/>
                </a:lnTo>
                <a:lnTo>
                  <a:pt x="26449" y="621364"/>
                </a:lnTo>
                <a:lnTo>
                  <a:pt x="25248" y="620494"/>
                </a:lnTo>
                <a:lnTo>
                  <a:pt x="24448" y="618644"/>
                </a:lnTo>
                <a:lnTo>
                  <a:pt x="22644" y="617411"/>
                </a:lnTo>
                <a:lnTo>
                  <a:pt x="17253" y="616041"/>
                </a:lnTo>
                <a:lnTo>
                  <a:pt x="15308" y="614405"/>
                </a:lnTo>
                <a:lnTo>
                  <a:pt x="14011" y="612045"/>
                </a:lnTo>
                <a:lnTo>
                  <a:pt x="13146" y="609202"/>
                </a:lnTo>
                <a:lnTo>
                  <a:pt x="8799" y="602655"/>
                </a:lnTo>
                <a:lnTo>
                  <a:pt x="5861" y="599132"/>
                </a:lnTo>
                <a:lnTo>
                  <a:pt x="3903" y="595512"/>
                </a:lnTo>
                <a:lnTo>
                  <a:pt x="1727" y="588105"/>
                </a:lnTo>
                <a:lnTo>
                  <a:pt x="502" y="570726"/>
                </a:lnTo>
                <a:lnTo>
                  <a:pt x="140" y="537355"/>
                </a:lnTo>
                <a:lnTo>
                  <a:pt x="0" y="407520"/>
                </a:lnTo>
                <a:lnTo>
                  <a:pt x="1265" y="389031"/>
                </a:lnTo>
                <a:lnTo>
                  <a:pt x="3379" y="369086"/>
                </a:lnTo>
                <a:lnTo>
                  <a:pt x="6058" y="348169"/>
                </a:lnTo>
                <a:lnTo>
                  <a:pt x="9114" y="330414"/>
                </a:lnTo>
                <a:lnTo>
                  <a:pt x="12422" y="314768"/>
                </a:lnTo>
                <a:lnTo>
                  <a:pt x="15897" y="300526"/>
                </a:lnTo>
                <a:lnTo>
                  <a:pt x="18213" y="287222"/>
                </a:lnTo>
                <a:lnTo>
                  <a:pt x="19758" y="274543"/>
                </a:lnTo>
                <a:lnTo>
                  <a:pt x="22744" y="250295"/>
                </a:lnTo>
                <a:lnTo>
                  <a:pt x="28304" y="226818"/>
                </a:lnTo>
                <a:lnTo>
                  <a:pt x="34105" y="212683"/>
                </a:lnTo>
                <a:lnTo>
                  <a:pt x="41782" y="196910"/>
                </a:lnTo>
                <a:lnTo>
                  <a:pt x="50710" y="180045"/>
                </a:lnTo>
                <a:lnTo>
                  <a:pt x="57932" y="164991"/>
                </a:lnTo>
                <a:lnTo>
                  <a:pt x="64017" y="151146"/>
                </a:lnTo>
                <a:lnTo>
                  <a:pt x="74165" y="126872"/>
                </a:lnTo>
                <a:lnTo>
                  <a:pt x="82908" y="107617"/>
                </a:lnTo>
                <a:lnTo>
                  <a:pt x="94970" y="82496"/>
                </a:lnTo>
                <a:lnTo>
                  <a:pt x="106125" y="66728"/>
                </a:lnTo>
                <a:lnTo>
                  <a:pt x="112656" y="58967"/>
                </a:lnTo>
                <a:lnTo>
                  <a:pt x="119549" y="52523"/>
                </a:lnTo>
                <a:lnTo>
                  <a:pt x="126685" y="46957"/>
                </a:lnTo>
                <a:lnTo>
                  <a:pt x="133982" y="41976"/>
                </a:lnTo>
                <a:lnTo>
                  <a:pt x="141387" y="37386"/>
                </a:lnTo>
                <a:lnTo>
                  <a:pt x="148863" y="33055"/>
                </a:lnTo>
                <a:lnTo>
                  <a:pt x="156388" y="28898"/>
                </a:lnTo>
                <a:lnTo>
                  <a:pt x="168135" y="20893"/>
                </a:lnTo>
                <a:lnTo>
                  <a:pt x="178859" y="13101"/>
                </a:lnTo>
                <a:lnTo>
                  <a:pt x="185275" y="9246"/>
                </a:lnTo>
                <a:lnTo>
                  <a:pt x="192092" y="5405"/>
                </a:lnTo>
                <a:lnTo>
                  <a:pt x="203054" y="1138"/>
                </a:lnTo>
                <a:lnTo>
                  <a:pt x="207755" y="0"/>
                </a:lnTo>
                <a:lnTo>
                  <a:pt x="213429" y="512"/>
                </a:lnTo>
                <a:lnTo>
                  <a:pt x="219751" y="2123"/>
                </a:lnTo>
                <a:lnTo>
                  <a:pt x="254217" y="13833"/>
                </a:lnTo>
                <a:lnTo>
                  <a:pt x="262183" y="17354"/>
                </a:lnTo>
                <a:lnTo>
                  <a:pt x="274422" y="24652"/>
                </a:lnTo>
                <a:lnTo>
                  <a:pt x="284095" y="32129"/>
                </a:lnTo>
                <a:lnTo>
                  <a:pt x="288452" y="35900"/>
                </a:lnTo>
                <a:lnTo>
                  <a:pt x="300652" y="53345"/>
                </a:lnTo>
                <a:lnTo>
                  <a:pt x="305066" y="67318"/>
                </a:lnTo>
                <a:lnTo>
                  <a:pt x="306243" y="74600"/>
                </a:lnTo>
                <a:lnTo>
                  <a:pt x="310937" y="86078"/>
                </a:lnTo>
                <a:lnTo>
                  <a:pt x="313967" y="90917"/>
                </a:lnTo>
                <a:lnTo>
                  <a:pt x="317333" y="103067"/>
                </a:lnTo>
                <a:lnTo>
                  <a:pt x="318231" y="109863"/>
                </a:lnTo>
                <a:lnTo>
                  <a:pt x="315842" y="127574"/>
                </a:lnTo>
                <a:lnTo>
                  <a:pt x="310547" y="146875"/>
                </a:lnTo>
                <a:lnTo>
                  <a:pt x="303960" y="163921"/>
                </a:lnTo>
                <a:lnTo>
                  <a:pt x="293112" y="187797"/>
                </a:lnTo>
                <a:lnTo>
                  <a:pt x="282241" y="206661"/>
                </a:lnTo>
                <a:lnTo>
                  <a:pt x="270213" y="226475"/>
                </a:lnTo>
                <a:lnTo>
                  <a:pt x="260634" y="243748"/>
                </a:lnTo>
                <a:lnTo>
                  <a:pt x="248757" y="263278"/>
                </a:lnTo>
                <a:lnTo>
                  <a:pt x="242033" y="273820"/>
                </a:lnTo>
                <a:lnTo>
                  <a:pt x="233741" y="283388"/>
                </a:lnTo>
                <a:lnTo>
                  <a:pt x="224403" y="292307"/>
                </a:lnTo>
                <a:lnTo>
                  <a:pt x="214367" y="300793"/>
                </a:lnTo>
                <a:lnTo>
                  <a:pt x="205137" y="308990"/>
                </a:lnTo>
                <a:lnTo>
                  <a:pt x="188108" y="324872"/>
                </a:lnTo>
                <a:lnTo>
                  <a:pt x="178741" y="332662"/>
                </a:lnTo>
                <a:lnTo>
                  <a:pt x="168686" y="340396"/>
                </a:lnTo>
                <a:lnTo>
                  <a:pt x="158173" y="348093"/>
                </a:lnTo>
                <a:lnTo>
                  <a:pt x="149894" y="354493"/>
                </a:lnTo>
                <a:lnTo>
                  <a:pt x="143105" y="360030"/>
                </a:lnTo>
                <a:lnTo>
                  <a:pt x="130905" y="369569"/>
                </a:lnTo>
                <a:lnTo>
                  <a:pt x="124095" y="373891"/>
                </a:lnTo>
                <a:lnTo>
                  <a:pt x="117016" y="378042"/>
                </a:lnTo>
                <a:lnTo>
                  <a:pt x="105763" y="382654"/>
                </a:lnTo>
                <a:lnTo>
                  <a:pt x="100984" y="383885"/>
                </a:lnTo>
                <a:lnTo>
                  <a:pt x="92288" y="388638"/>
                </a:lnTo>
                <a:lnTo>
                  <a:pt x="88191" y="391683"/>
                </a:lnTo>
                <a:lnTo>
                  <a:pt x="89269" y="393714"/>
                </a:lnTo>
                <a:lnTo>
                  <a:pt x="93799" y="395067"/>
                </a:lnTo>
                <a:lnTo>
                  <a:pt x="100628" y="395970"/>
                </a:lnTo>
                <a:lnTo>
                  <a:pt x="107721" y="396571"/>
                </a:lnTo>
                <a:lnTo>
                  <a:pt x="114989" y="396973"/>
                </a:lnTo>
                <a:lnTo>
                  <a:pt x="122375" y="397240"/>
                </a:lnTo>
                <a:lnTo>
                  <a:pt x="129839" y="398688"/>
                </a:lnTo>
                <a:lnTo>
                  <a:pt x="137355" y="400924"/>
                </a:lnTo>
                <a:lnTo>
                  <a:pt x="144905" y="403684"/>
                </a:lnTo>
                <a:lnTo>
                  <a:pt x="152479" y="406794"/>
                </a:lnTo>
                <a:lnTo>
                  <a:pt x="160068" y="410137"/>
                </a:lnTo>
                <a:lnTo>
                  <a:pt x="167668" y="413636"/>
                </a:lnTo>
                <a:lnTo>
                  <a:pt x="179084" y="421049"/>
                </a:lnTo>
                <a:lnTo>
                  <a:pt x="193045" y="431071"/>
                </a:lnTo>
                <a:lnTo>
                  <a:pt x="208702" y="442832"/>
                </a:lnTo>
                <a:lnTo>
                  <a:pt x="221680" y="453213"/>
                </a:lnTo>
                <a:lnTo>
                  <a:pt x="232872" y="462673"/>
                </a:lnTo>
                <a:lnTo>
                  <a:pt x="242874" y="471520"/>
                </a:lnTo>
                <a:lnTo>
                  <a:pt x="250811" y="481228"/>
                </a:lnTo>
                <a:lnTo>
                  <a:pt x="263018" y="502175"/>
                </a:lnTo>
                <a:lnTo>
                  <a:pt x="289165" y="553591"/>
                </a:lnTo>
                <a:lnTo>
                  <a:pt x="298182" y="570233"/>
                </a:lnTo>
                <a:lnTo>
                  <a:pt x="306734" y="585136"/>
                </a:lnTo>
                <a:lnTo>
                  <a:pt x="314975" y="598882"/>
                </a:lnTo>
                <a:lnTo>
                  <a:pt x="321739" y="611856"/>
                </a:lnTo>
                <a:lnTo>
                  <a:pt x="332641" y="636432"/>
                </a:lnTo>
                <a:lnTo>
                  <a:pt x="338333" y="660054"/>
                </a:lnTo>
                <a:lnTo>
                  <a:pt x="342133" y="681983"/>
                </a:lnTo>
                <a:lnTo>
                  <a:pt x="348055" y="700196"/>
                </a:lnTo>
                <a:lnTo>
                  <a:pt x="358529" y="724730"/>
                </a:lnTo>
                <a:lnTo>
                  <a:pt x="369676" y="748086"/>
                </a:lnTo>
                <a:lnTo>
                  <a:pt x="373843" y="766828"/>
                </a:lnTo>
                <a:lnTo>
                  <a:pt x="374954" y="777161"/>
                </a:lnTo>
                <a:lnTo>
                  <a:pt x="376965" y="784049"/>
                </a:lnTo>
                <a:lnTo>
                  <a:pt x="379576" y="788641"/>
                </a:lnTo>
                <a:lnTo>
                  <a:pt x="386823" y="796011"/>
                </a:lnTo>
                <a:lnTo>
                  <a:pt x="388687" y="796615"/>
                </a:lnTo>
                <a:lnTo>
                  <a:pt x="400037" y="7978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14"/>
          <p:cNvSpPr/>
          <p:nvPr/>
        </p:nvSpPr>
        <p:spPr>
          <a:xfrm>
            <a:off x="2651760" y="4183379"/>
            <a:ext cx="205741" cy="34292"/>
          </a:xfrm>
          <a:custGeom>
            <a:avLst/>
            <a:gdLst/>
            <a:ahLst/>
            <a:cxnLst/>
            <a:rect l="0" t="0" r="0" b="0"/>
            <a:pathLst>
              <a:path w="205741" h="34292">
                <a:moveTo>
                  <a:pt x="0" y="34291"/>
                </a:moveTo>
                <a:lnTo>
                  <a:pt x="18203" y="28223"/>
                </a:lnTo>
                <a:lnTo>
                  <a:pt x="24835" y="26435"/>
                </a:lnTo>
                <a:lnTo>
                  <a:pt x="30527" y="25243"/>
                </a:lnTo>
                <a:lnTo>
                  <a:pt x="35591" y="24449"/>
                </a:lnTo>
                <a:lnTo>
                  <a:pt x="40237" y="23920"/>
                </a:lnTo>
                <a:lnTo>
                  <a:pt x="44605" y="23566"/>
                </a:lnTo>
                <a:lnTo>
                  <a:pt x="48786" y="23331"/>
                </a:lnTo>
                <a:lnTo>
                  <a:pt x="54114" y="21904"/>
                </a:lnTo>
                <a:lnTo>
                  <a:pt x="60206" y="19683"/>
                </a:lnTo>
                <a:lnTo>
                  <a:pt x="66807" y="16932"/>
                </a:lnTo>
                <a:lnTo>
                  <a:pt x="73748" y="15098"/>
                </a:lnTo>
                <a:lnTo>
                  <a:pt x="80915" y="13876"/>
                </a:lnTo>
                <a:lnTo>
                  <a:pt x="88233" y="13060"/>
                </a:lnTo>
                <a:lnTo>
                  <a:pt x="94382" y="11247"/>
                </a:lnTo>
                <a:lnTo>
                  <a:pt x="99751" y="8768"/>
                </a:lnTo>
                <a:lnTo>
                  <a:pt x="104601" y="5845"/>
                </a:lnTo>
                <a:lnTo>
                  <a:pt x="110374" y="3897"/>
                </a:lnTo>
                <a:lnTo>
                  <a:pt x="116762" y="2598"/>
                </a:lnTo>
                <a:lnTo>
                  <a:pt x="123562" y="1732"/>
                </a:lnTo>
                <a:lnTo>
                  <a:pt x="129364" y="1155"/>
                </a:lnTo>
                <a:lnTo>
                  <a:pt x="134503" y="770"/>
                </a:lnTo>
                <a:lnTo>
                  <a:pt x="139198" y="514"/>
                </a:lnTo>
                <a:lnTo>
                  <a:pt x="154576" y="22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15"/>
          <p:cNvSpPr/>
          <p:nvPr/>
        </p:nvSpPr>
        <p:spPr>
          <a:xfrm>
            <a:off x="2682773" y="4251959"/>
            <a:ext cx="186158" cy="80012"/>
          </a:xfrm>
          <a:custGeom>
            <a:avLst/>
            <a:gdLst/>
            <a:ahLst/>
            <a:cxnLst/>
            <a:rect l="0" t="0" r="0" b="0"/>
            <a:pathLst>
              <a:path w="186158" h="80012">
                <a:moveTo>
                  <a:pt x="14707" y="80011"/>
                </a:moveTo>
                <a:lnTo>
                  <a:pt x="0" y="80011"/>
                </a:lnTo>
                <a:lnTo>
                  <a:pt x="8697" y="80011"/>
                </a:lnTo>
                <a:lnTo>
                  <a:pt x="13240" y="78741"/>
                </a:lnTo>
                <a:lnTo>
                  <a:pt x="18809" y="76624"/>
                </a:lnTo>
                <a:lnTo>
                  <a:pt x="25061" y="73943"/>
                </a:lnTo>
                <a:lnTo>
                  <a:pt x="31770" y="69615"/>
                </a:lnTo>
                <a:lnTo>
                  <a:pt x="38782" y="64190"/>
                </a:lnTo>
                <a:lnTo>
                  <a:pt x="45997" y="58034"/>
                </a:lnTo>
                <a:lnTo>
                  <a:pt x="54617" y="51389"/>
                </a:lnTo>
                <a:lnTo>
                  <a:pt x="64173" y="44420"/>
                </a:lnTo>
                <a:lnTo>
                  <a:pt x="74354" y="37233"/>
                </a:lnTo>
                <a:lnTo>
                  <a:pt x="83682" y="32443"/>
                </a:lnTo>
                <a:lnTo>
                  <a:pt x="92440" y="29248"/>
                </a:lnTo>
                <a:lnTo>
                  <a:pt x="100819" y="27119"/>
                </a:lnTo>
                <a:lnTo>
                  <a:pt x="107675" y="24429"/>
                </a:lnTo>
                <a:lnTo>
                  <a:pt x="113516" y="21366"/>
                </a:lnTo>
                <a:lnTo>
                  <a:pt x="118679" y="18054"/>
                </a:lnTo>
                <a:lnTo>
                  <a:pt x="124662" y="14576"/>
                </a:lnTo>
                <a:lnTo>
                  <a:pt x="131190" y="10988"/>
                </a:lnTo>
                <a:lnTo>
                  <a:pt x="138082" y="7325"/>
                </a:lnTo>
                <a:lnTo>
                  <a:pt x="145217" y="4884"/>
                </a:lnTo>
                <a:lnTo>
                  <a:pt x="152514" y="3256"/>
                </a:lnTo>
                <a:lnTo>
                  <a:pt x="159918" y="2171"/>
                </a:lnTo>
                <a:lnTo>
                  <a:pt x="166124" y="1447"/>
                </a:lnTo>
                <a:lnTo>
                  <a:pt x="171532" y="965"/>
                </a:lnTo>
                <a:lnTo>
                  <a:pt x="1861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16"/>
          <p:cNvSpPr/>
          <p:nvPr/>
        </p:nvSpPr>
        <p:spPr>
          <a:xfrm>
            <a:off x="3200917" y="3647812"/>
            <a:ext cx="365243" cy="866772"/>
          </a:xfrm>
          <a:custGeom>
            <a:avLst/>
            <a:gdLst/>
            <a:ahLst/>
            <a:cxnLst/>
            <a:rect l="0" t="0" r="0" b="0"/>
            <a:pathLst>
              <a:path w="365243" h="866772">
                <a:moveTo>
                  <a:pt x="365242" y="32647"/>
                </a:moveTo>
                <a:lnTo>
                  <a:pt x="336496" y="3900"/>
                </a:lnTo>
                <a:lnTo>
                  <a:pt x="333378" y="2053"/>
                </a:lnTo>
                <a:lnTo>
                  <a:pt x="326527" y="0"/>
                </a:lnTo>
                <a:lnTo>
                  <a:pt x="315862" y="2474"/>
                </a:lnTo>
                <a:lnTo>
                  <a:pt x="309462" y="4912"/>
                </a:lnTo>
                <a:lnTo>
                  <a:pt x="292191" y="11007"/>
                </a:lnTo>
                <a:lnTo>
                  <a:pt x="282252" y="14410"/>
                </a:lnTo>
                <a:lnTo>
                  <a:pt x="273085" y="16680"/>
                </a:lnTo>
                <a:lnTo>
                  <a:pt x="264435" y="18192"/>
                </a:lnTo>
                <a:lnTo>
                  <a:pt x="256127" y="19200"/>
                </a:lnTo>
                <a:lnTo>
                  <a:pt x="249319" y="21143"/>
                </a:lnTo>
                <a:lnTo>
                  <a:pt x="238368" y="26688"/>
                </a:lnTo>
                <a:lnTo>
                  <a:pt x="229860" y="32484"/>
                </a:lnTo>
                <a:lnTo>
                  <a:pt x="206859" y="49085"/>
                </a:lnTo>
                <a:lnTo>
                  <a:pt x="197424" y="56306"/>
                </a:lnTo>
                <a:lnTo>
                  <a:pt x="189863" y="62390"/>
                </a:lnTo>
                <a:lnTo>
                  <a:pt x="183553" y="67716"/>
                </a:lnTo>
                <a:lnTo>
                  <a:pt x="173155" y="77020"/>
                </a:lnTo>
                <a:lnTo>
                  <a:pt x="164300" y="86658"/>
                </a:lnTo>
                <a:lnTo>
                  <a:pt x="152175" y="105095"/>
                </a:lnTo>
                <a:lnTo>
                  <a:pt x="144393" y="114800"/>
                </a:lnTo>
                <a:lnTo>
                  <a:pt x="136700" y="123346"/>
                </a:lnTo>
                <a:lnTo>
                  <a:pt x="132871" y="127403"/>
                </a:lnTo>
                <a:lnTo>
                  <a:pt x="130318" y="132648"/>
                </a:lnTo>
                <a:lnTo>
                  <a:pt x="122834" y="162703"/>
                </a:lnTo>
                <a:lnTo>
                  <a:pt x="116536" y="180620"/>
                </a:lnTo>
                <a:lnTo>
                  <a:pt x="107119" y="199117"/>
                </a:lnTo>
                <a:lnTo>
                  <a:pt x="103765" y="220120"/>
                </a:lnTo>
                <a:lnTo>
                  <a:pt x="102771" y="243699"/>
                </a:lnTo>
                <a:lnTo>
                  <a:pt x="102539" y="263608"/>
                </a:lnTo>
                <a:lnTo>
                  <a:pt x="101207" y="271711"/>
                </a:lnTo>
                <a:lnTo>
                  <a:pt x="93330" y="297228"/>
                </a:lnTo>
                <a:lnTo>
                  <a:pt x="91398" y="320283"/>
                </a:lnTo>
                <a:lnTo>
                  <a:pt x="83162" y="354048"/>
                </a:lnTo>
                <a:lnTo>
                  <a:pt x="80579" y="377362"/>
                </a:lnTo>
                <a:lnTo>
                  <a:pt x="79976" y="388207"/>
                </a:lnTo>
                <a:lnTo>
                  <a:pt x="78544" y="392877"/>
                </a:lnTo>
                <a:lnTo>
                  <a:pt x="73568" y="401453"/>
                </a:lnTo>
                <a:lnTo>
                  <a:pt x="63626" y="413421"/>
                </a:lnTo>
                <a:lnTo>
                  <a:pt x="61295" y="417306"/>
                </a:lnTo>
                <a:lnTo>
                  <a:pt x="58705" y="425010"/>
                </a:lnTo>
                <a:lnTo>
                  <a:pt x="55474" y="428843"/>
                </a:lnTo>
                <a:lnTo>
                  <a:pt x="45111" y="436488"/>
                </a:lnTo>
                <a:lnTo>
                  <a:pt x="37132" y="441864"/>
                </a:lnTo>
                <a:lnTo>
                  <a:pt x="31879" y="443122"/>
                </a:lnTo>
                <a:lnTo>
                  <a:pt x="24226" y="443929"/>
                </a:lnTo>
                <a:lnTo>
                  <a:pt x="23598" y="442725"/>
                </a:lnTo>
                <a:lnTo>
                  <a:pt x="22901" y="438001"/>
                </a:lnTo>
                <a:lnTo>
                  <a:pt x="21445" y="436233"/>
                </a:lnTo>
                <a:lnTo>
                  <a:pt x="19204" y="435055"/>
                </a:lnTo>
                <a:lnTo>
                  <a:pt x="12550" y="433163"/>
                </a:lnTo>
                <a:lnTo>
                  <a:pt x="12004" y="431738"/>
                </a:lnTo>
                <a:lnTo>
                  <a:pt x="10955" y="411909"/>
                </a:lnTo>
                <a:lnTo>
                  <a:pt x="12211" y="411219"/>
                </a:lnTo>
                <a:lnTo>
                  <a:pt x="16993" y="410451"/>
                </a:lnTo>
                <a:lnTo>
                  <a:pt x="26826" y="410020"/>
                </a:lnTo>
                <a:lnTo>
                  <a:pt x="45291" y="409862"/>
                </a:lnTo>
                <a:lnTo>
                  <a:pt x="49072" y="409853"/>
                </a:lnTo>
                <a:lnTo>
                  <a:pt x="52862" y="411118"/>
                </a:lnTo>
                <a:lnTo>
                  <a:pt x="62994" y="417696"/>
                </a:lnTo>
                <a:lnTo>
                  <a:pt x="70448" y="423949"/>
                </a:lnTo>
                <a:lnTo>
                  <a:pt x="73463" y="426865"/>
                </a:lnTo>
                <a:lnTo>
                  <a:pt x="83774" y="443105"/>
                </a:lnTo>
                <a:lnTo>
                  <a:pt x="87745" y="456796"/>
                </a:lnTo>
                <a:lnTo>
                  <a:pt x="90295" y="480214"/>
                </a:lnTo>
                <a:lnTo>
                  <a:pt x="84669" y="505197"/>
                </a:lnTo>
                <a:lnTo>
                  <a:pt x="74959" y="530661"/>
                </a:lnTo>
                <a:lnTo>
                  <a:pt x="67741" y="549897"/>
                </a:lnTo>
                <a:lnTo>
                  <a:pt x="61570" y="569876"/>
                </a:lnTo>
                <a:lnTo>
                  <a:pt x="56826" y="594134"/>
                </a:lnTo>
                <a:lnTo>
                  <a:pt x="47941" y="611199"/>
                </a:lnTo>
                <a:lnTo>
                  <a:pt x="37265" y="631778"/>
                </a:lnTo>
                <a:lnTo>
                  <a:pt x="27328" y="652692"/>
                </a:lnTo>
                <a:lnTo>
                  <a:pt x="19941" y="675167"/>
                </a:lnTo>
                <a:lnTo>
                  <a:pt x="14925" y="689051"/>
                </a:lnTo>
                <a:lnTo>
                  <a:pt x="10832" y="713688"/>
                </a:lnTo>
                <a:lnTo>
                  <a:pt x="5373" y="738346"/>
                </a:lnTo>
                <a:lnTo>
                  <a:pt x="2101" y="759465"/>
                </a:lnTo>
                <a:lnTo>
                  <a:pt x="258" y="782247"/>
                </a:lnTo>
                <a:lnTo>
                  <a:pt x="0" y="787651"/>
                </a:lnTo>
                <a:lnTo>
                  <a:pt x="5704" y="813459"/>
                </a:lnTo>
                <a:lnTo>
                  <a:pt x="15437" y="839168"/>
                </a:lnTo>
                <a:lnTo>
                  <a:pt x="20279" y="845917"/>
                </a:lnTo>
                <a:lnTo>
                  <a:pt x="26047" y="851688"/>
                </a:lnTo>
                <a:lnTo>
                  <a:pt x="32432" y="856804"/>
                </a:lnTo>
                <a:lnTo>
                  <a:pt x="42914" y="862489"/>
                </a:lnTo>
                <a:lnTo>
                  <a:pt x="51805" y="865016"/>
                </a:lnTo>
                <a:lnTo>
                  <a:pt x="59990" y="866139"/>
                </a:lnTo>
                <a:lnTo>
                  <a:pt x="67862" y="866638"/>
                </a:lnTo>
                <a:lnTo>
                  <a:pt x="71739" y="866771"/>
                </a:lnTo>
                <a:lnTo>
                  <a:pt x="82820" y="863532"/>
                </a:lnTo>
                <a:lnTo>
                  <a:pt x="89331" y="860891"/>
                </a:lnTo>
                <a:lnTo>
                  <a:pt x="99952" y="857955"/>
                </a:lnTo>
                <a:lnTo>
                  <a:pt x="104562" y="857173"/>
                </a:lnTo>
                <a:lnTo>
                  <a:pt x="113071" y="852917"/>
                </a:lnTo>
                <a:lnTo>
                  <a:pt x="117118" y="850003"/>
                </a:lnTo>
                <a:lnTo>
                  <a:pt x="125002" y="846767"/>
                </a:lnTo>
                <a:lnTo>
                  <a:pt x="132739" y="845328"/>
                </a:lnTo>
                <a:lnTo>
                  <a:pt x="140411" y="844689"/>
                </a:lnTo>
                <a:lnTo>
                  <a:pt x="144235" y="843249"/>
                </a:lnTo>
                <a:lnTo>
                  <a:pt x="151870" y="838261"/>
                </a:lnTo>
                <a:lnTo>
                  <a:pt x="159497" y="835198"/>
                </a:lnTo>
                <a:lnTo>
                  <a:pt x="170933" y="832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17"/>
          <p:cNvSpPr/>
          <p:nvPr/>
        </p:nvSpPr>
        <p:spPr>
          <a:xfrm>
            <a:off x="3554729" y="3737750"/>
            <a:ext cx="273648" cy="491147"/>
          </a:xfrm>
          <a:custGeom>
            <a:avLst/>
            <a:gdLst/>
            <a:ahLst/>
            <a:cxnLst/>
            <a:rect l="0" t="0" r="0" b="0"/>
            <a:pathLst>
              <a:path w="273648" h="491147">
                <a:moveTo>
                  <a:pt x="91441" y="68439"/>
                </a:moveTo>
                <a:lnTo>
                  <a:pt x="97508" y="62372"/>
                </a:lnTo>
                <a:lnTo>
                  <a:pt x="100566" y="60584"/>
                </a:lnTo>
                <a:lnTo>
                  <a:pt x="107350" y="58598"/>
                </a:lnTo>
                <a:lnTo>
                  <a:pt x="113476" y="56799"/>
                </a:lnTo>
                <a:lnTo>
                  <a:pt x="130444" y="51412"/>
                </a:lnTo>
                <a:lnTo>
                  <a:pt x="139033" y="48198"/>
                </a:lnTo>
                <a:lnTo>
                  <a:pt x="147299" y="44785"/>
                </a:lnTo>
                <a:lnTo>
                  <a:pt x="155349" y="41240"/>
                </a:lnTo>
                <a:lnTo>
                  <a:pt x="161986" y="38877"/>
                </a:lnTo>
                <a:lnTo>
                  <a:pt x="167681" y="37301"/>
                </a:lnTo>
                <a:lnTo>
                  <a:pt x="172748" y="36250"/>
                </a:lnTo>
                <a:lnTo>
                  <a:pt x="178665" y="34280"/>
                </a:lnTo>
                <a:lnTo>
                  <a:pt x="185150" y="31697"/>
                </a:lnTo>
                <a:lnTo>
                  <a:pt x="192014" y="28704"/>
                </a:lnTo>
                <a:lnTo>
                  <a:pt x="199129" y="26709"/>
                </a:lnTo>
                <a:lnTo>
                  <a:pt x="206413" y="25379"/>
                </a:lnTo>
                <a:lnTo>
                  <a:pt x="213809" y="24493"/>
                </a:lnTo>
                <a:lnTo>
                  <a:pt x="220009" y="22632"/>
                </a:lnTo>
                <a:lnTo>
                  <a:pt x="225413" y="20121"/>
                </a:lnTo>
                <a:lnTo>
                  <a:pt x="230286" y="17177"/>
                </a:lnTo>
                <a:lnTo>
                  <a:pt x="234804" y="15215"/>
                </a:lnTo>
                <a:lnTo>
                  <a:pt x="243211" y="13034"/>
                </a:lnTo>
                <a:lnTo>
                  <a:pt x="251181" y="12065"/>
                </a:lnTo>
                <a:lnTo>
                  <a:pt x="258956" y="11634"/>
                </a:lnTo>
                <a:lnTo>
                  <a:pt x="266645" y="11442"/>
                </a:lnTo>
                <a:lnTo>
                  <a:pt x="269204" y="10122"/>
                </a:lnTo>
                <a:lnTo>
                  <a:pt x="270909" y="7971"/>
                </a:lnTo>
                <a:lnTo>
                  <a:pt x="273647" y="1462"/>
                </a:lnTo>
                <a:lnTo>
                  <a:pt x="272601" y="927"/>
                </a:lnTo>
                <a:lnTo>
                  <a:pt x="268053" y="334"/>
                </a:lnTo>
                <a:lnTo>
                  <a:pt x="263792" y="176"/>
                </a:lnTo>
                <a:lnTo>
                  <a:pt x="252285" y="0"/>
                </a:lnTo>
                <a:lnTo>
                  <a:pt x="243120" y="1223"/>
                </a:lnTo>
                <a:lnTo>
                  <a:pt x="231930" y="3309"/>
                </a:lnTo>
                <a:lnTo>
                  <a:pt x="219391" y="5969"/>
                </a:lnTo>
                <a:lnTo>
                  <a:pt x="209760" y="9012"/>
                </a:lnTo>
                <a:lnTo>
                  <a:pt x="202071" y="12311"/>
                </a:lnTo>
                <a:lnTo>
                  <a:pt x="195674" y="15781"/>
                </a:lnTo>
                <a:lnTo>
                  <a:pt x="190139" y="18094"/>
                </a:lnTo>
                <a:lnTo>
                  <a:pt x="185180" y="19636"/>
                </a:lnTo>
                <a:lnTo>
                  <a:pt x="180603" y="20664"/>
                </a:lnTo>
                <a:lnTo>
                  <a:pt x="172132" y="25193"/>
                </a:lnTo>
                <a:lnTo>
                  <a:pt x="168094" y="28178"/>
                </a:lnTo>
                <a:lnTo>
                  <a:pt x="160222" y="31496"/>
                </a:lnTo>
                <a:lnTo>
                  <a:pt x="156345" y="32380"/>
                </a:lnTo>
                <a:lnTo>
                  <a:pt x="149950" y="34240"/>
                </a:lnTo>
                <a:lnTo>
                  <a:pt x="132685" y="39693"/>
                </a:lnTo>
                <a:lnTo>
                  <a:pt x="125287" y="42925"/>
                </a:lnTo>
                <a:lnTo>
                  <a:pt x="119085" y="46350"/>
                </a:lnTo>
                <a:lnTo>
                  <a:pt x="113680" y="49903"/>
                </a:lnTo>
                <a:lnTo>
                  <a:pt x="108807" y="52272"/>
                </a:lnTo>
                <a:lnTo>
                  <a:pt x="104288" y="53851"/>
                </a:lnTo>
                <a:lnTo>
                  <a:pt x="95881" y="55606"/>
                </a:lnTo>
                <a:lnTo>
                  <a:pt x="87911" y="56386"/>
                </a:lnTo>
                <a:lnTo>
                  <a:pt x="80135" y="56732"/>
                </a:lnTo>
                <a:lnTo>
                  <a:pt x="76284" y="56824"/>
                </a:lnTo>
                <a:lnTo>
                  <a:pt x="72446" y="58156"/>
                </a:lnTo>
                <a:lnTo>
                  <a:pt x="64795" y="63023"/>
                </a:lnTo>
                <a:lnTo>
                  <a:pt x="63517" y="64828"/>
                </a:lnTo>
                <a:lnTo>
                  <a:pt x="63935" y="66032"/>
                </a:lnTo>
                <a:lnTo>
                  <a:pt x="65483" y="66834"/>
                </a:lnTo>
                <a:lnTo>
                  <a:pt x="65246" y="68639"/>
                </a:lnTo>
                <a:lnTo>
                  <a:pt x="60114" y="77248"/>
                </a:lnTo>
                <a:lnTo>
                  <a:pt x="58467" y="84208"/>
                </a:lnTo>
                <a:lnTo>
                  <a:pt x="61123" y="94921"/>
                </a:lnTo>
                <a:lnTo>
                  <a:pt x="63609" y="101334"/>
                </a:lnTo>
                <a:lnTo>
                  <a:pt x="63996" y="106879"/>
                </a:lnTo>
                <a:lnTo>
                  <a:pt x="62984" y="111846"/>
                </a:lnTo>
                <a:lnTo>
                  <a:pt x="59743" y="120751"/>
                </a:lnTo>
                <a:lnTo>
                  <a:pt x="57919" y="134175"/>
                </a:lnTo>
                <a:lnTo>
                  <a:pt x="57492" y="146762"/>
                </a:lnTo>
                <a:lnTo>
                  <a:pt x="57218" y="166414"/>
                </a:lnTo>
                <a:lnTo>
                  <a:pt x="57181" y="174637"/>
                </a:lnTo>
                <a:lnTo>
                  <a:pt x="55900" y="178608"/>
                </a:lnTo>
                <a:lnTo>
                  <a:pt x="48108" y="190719"/>
                </a:lnTo>
                <a:lnTo>
                  <a:pt x="47312" y="191869"/>
                </a:lnTo>
                <a:lnTo>
                  <a:pt x="46428" y="196534"/>
                </a:lnTo>
                <a:lnTo>
                  <a:pt x="46192" y="199556"/>
                </a:lnTo>
                <a:lnTo>
                  <a:pt x="47305" y="201570"/>
                </a:lnTo>
                <a:lnTo>
                  <a:pt x="49317" y="202914"/>
                </a:lnTo>
                <a:lnTo>
                  <a:pt x="51928" y="203809"/>
                </a:lnTo>
                <a:lnTo>
                  <a:pt x="53669" y="205676"/>
                </a:lnTo>
                <a:lnTo>
                  <a:pt x="54830" y="208190"/>
                </a:lnTo>
                <a:lnTo>
                  <a:pt x="56692" y="215283"/>
                </a:lnTo>
                <a:lnTo>
                  <a:pt x="56845" y="214595"/>
                </a:lnTo>
                <a:lnTo>
                  <a:pt x="57015" y="210445"/>
                </a:lnTo>
                <a:lnTo>
                  <a:pt x="58330" y="208830"/>
                </a:lnTo>
                <a:lnTo>
                  <a:pt x="60477" y="207752"/>
                </a:lnTo>
                <a:lnTo>
                  <a:pt x="63178" y="207035"/>
                </a:lnTo>
                <a:lnTo>
                  <a:pt x="69566" y="202851"/>
                </a:lnTo>
                <a:lnTo>
                  <a:pt x="73048" y="199957"/>
                </a:lnTo>
                <a:lnTo>
                  <a:pt x="76638" y="198027"/>
                </a:lnTo>
                <a:lnTo>
                  <a:pt x="84015" y="195884"/>
                </a:lnTo>
                <a:lnTo>
                  <a:pt x="89030" y="194043"/>
                </a:lnTo>
                <a:lnTo>
                  <a:pt x="94914" y="191545"/>
                </a:lnTo>
                <a:lnTo>
                  <a:pt x="101376" y="188610"/>
                </a:lnTo>
                <a:lnTo>
                  <a:pt x="106954" y="186653"/>
                </a:lnTo>
                <a:lnTo>
                  <a:pt x="111943" y="185348"/>
                </a:lnTo>
                <a:lnTo>
                  <a:pt x="116539" y="184479"/>
                </a:lnTo>
                <a:lnTo>
                  <a:pt x="125032" y="180126"/>
                </a:lnTo>
                <a:lnTo>
                  <a:pt x="129075" y="177187"/>
                </a:lnTo>
                <a:lnTo>
                  <a:pt x="135580" y="175228"/>
                </a:lnTo>
                <a:lnTo>
                  <a:pt x="143727" y="173922"/>
                </a:lnTo>
                <a:lnTo>
                  <a:pt x="152968" y="173051"/>
                </a:lnTo>
                <a:lnTo>
                  <a:pt x="161669" y="171200"/>
                </a:lnTo>
                <a:lnTo>
                  <a:pt x="170009" y="168697"/>
                </a:lnTo>
                <a:lnTo>
                  <a:pt x="178110" y="165758"/>
                </a:lnTo>
                <a:lnTo>
                  <a:pt x="184780" y="163798"/>
                </a:lnTo>
                <a:lnTo>
                  <a:pt x="190497" y="162492"/>
                </a:lnTo>
                <a:lnTo>
                  <a:pt x="195578" y="161621"/>
                </a:lnTo>
                <a:lnTo>
                  <a:pt x="200235" y="162311"/>
                </a:lnTo>
                <a:lnTo>
                  <a:pt x="204611" y="164040"/>
                </a:lnTo>
                <a:lnTo>
                  <a:pt x="212858" y="168079"/>
                </a:lnTo>
                <a:lnTo>
                  <a:pt x="220757" y="169873"/>
                </a:lnTo>
                <a:lnTo>
                  <a:pt x="228502" y="174058"/>
                </a:lnTo>
                <a:lnTo>
                  <a:pt x="236176" y="180151"/>
                </a:lnTo>
                <a:lnTo>
                  <a:pt x="243821" y="187092"/>
                </a:lnTo>
                <a:lnTo>
                  <a:pt x="251452" y="194411"/>
                </a:lnTo>
                <a:lnTo>
                  <a:pt x="255265" y="198140"/>
                </a:lnTo>
                <a:lnTo>
                  <a:pt x="257806" y="201897"/>
                </a:lnTo>
                <a:lnTo>
                  <a:pt x="260631" y="209457"/>
                </a:lnTo>
                <a:lnTo>
                  <a:pt x="261886" y="220437"/>
                </a:lnTo>
                <a:lnTo>
                  <a:pt x="262444" y="232514"/>
                </a:lnTo>
                <a:lnTo>
                  <a:pt x="262692" y="242115"/>
                </a:lnTo>
                <a:lnTo>
                  <a:pt x="262873" y="286103"/>
                </a:lnTo>
                <a:lnTo>
                  <a:pt x="260339" y="296098"/>
                </a:lnTo>
                <a:lnTo>
                  <a:pt x="256110" y="309112"/>
                </a:lnTo>
                <a:lnTo>
                  <a:pt x="250750" y="324138"/>
                </a:lnTo>
                <a:lnTo>
                  <a:pt x="244637" y="337965"/>
                </a:lnTo>
                <a:lnTo>
                  <a:pt x="238021" y="350993"/>
                </a:lnTo>
                <a:lnTo>
                  <a:pt x="225167" y="374359"/>
                </a:lnTo>
                <a:lnTo>
                  <a:pt x="210791" y="401793"/>
                </a:lnTo>
                <a:lnTo>
                  <a:pt x="202482" y="418103"/>
                </a:lnTo>
                <a:lnTo>
                  <a:pt x="197218" y="426009"/>
                </a:lnTo>
                <a:lnTo>
                  <a:pt x="191169" y="433819"/>
                </a:lnTo>
                <a:lnTo>
                  <a:pt x="184597" y="441566"/>
                </a:lnTo>
                <a:lnTo>
                  <a:pt x="178945" y="448000"/>
                </a:lnTo>
                <a:lnTo>
                  <a:pt x="169278" y="458537"/>
                </a:lnTo>
                <a:lnTo>
                  <a:pt x="163652" y="463124"/>
                </a:lnTo>
                <a:lnTo>
                  <a:pt x="157361" y="467453"/>
                </a:lnTo>
                <a:lnTo>
                  <a:pt x="150628" y="471608"/>
                </a:lnTo>
                <a:lnTo>
                  <a:pt x="144869" y="475649"/>
                </a:lnTo>
                <a:lnTo>
                  <a:pt x="139759" y="479612"/>
                </a:lnTo>
                <a:lnTo>
                  <a:pt x="135083" y="483524"/>
                </a:lnTo>
                <a:lnTo>
                  <a:pt x="129425" y="486133"/>
                </a:lnTo>
                <a:lnTo>
                  <a:pt x="123114" y="487872"/>
                </a:lnTo>
                <a:lnTo>
                  <a:pt x="116366" y="489031"/>
                </a:lnTo>
                <a:lnTo>
                  <a:pt x="110598" y="489804"/>
                </a:lnTo>
                <a:lnTo>
                  <a:pt x="105482" y="490319"/>
                </a:lnTo>
                <a:lnTo>
                  <a:pt x="100801" y="490663"/>
                </a:lnTo>
                <a:lnTo>
                  <a:pt x="95141" y="490891"/>
                </a:lnTo>
                <a:lnTo>
                  <a:pt x="82079" y="491146"/>
                </a:lnTo>
                <a:lnTo>
                  <a:pt x="75039" y="489944"/>
                </a:lnTo>
                <a:lnTo>
                  <a:pt x="67806" y="487873"/>
                </a:lnTo>
                <a:lnTo>
                  <a:pt x="60444" y="485222"/>
                </a:lnTo>
                <a:lnTo>
                  <a:pt x="52996" y="482184"/>
                </a:lnTo>
                <a:lnTo>
                  <a:pt x="45491" y="478889"/>
                </a:lnTo>
                <a:lnTo>
                  <a:pt x="27331" y="470543"/>
                </a:lnTo>
                <a:lnTo>
                  <a:pt x="21461" y="466016"/>
                </a:lnTo>
                <a:lnTo>
                  <a:pt x="13412" y="458829"/>
                </a:lnTo>
                <a:lnTo>
                  <a:pt x="12752" y="456969"/>
                </a:lnTo>
                <a:lnTo>
                  <a:pt x="12311" y="454459"/>
                </a:lnTo>
                <a:lnTo>
                  <a:pt x="0" y="4456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18"/>
          <p:cNvSpPr/>
          <p:nvPr/>
        </p:nvSpPr>
        <p:spPr>
          <a:xfrm>
            <a:off x="3931920" y="4217670"/>
            <a:ext cx="45721" cy="125731"/>
          </a:xfrm>
          <a:custGeom>
            <a:avLst/>
            <a:gdLst/>
            <a:ahLst/>
            <a:cxnLst/>
            <a:rect l="0" t="0" r="0" b="0"/>
            <a:pathLst>
              <a:path w="45721" h="125731">
                <a:moveTo>
                  <a:pt x="0" y="0"/>
                </a:moveTo>
                <a:lnTo>
                  <a:pt x="15909" y="15909"/>
                </a:lnTo>
                <a:lnTo>
                  <a:pt x="18226" y="19495"/>
                </a:lnTo>
                <a:lnTo>
                  <a:pt x="19770" y="23157"/>
                </a:lnTo>
                <a:lnTo>
                  <a:pt x="20800" y="26868"/>
                </a:lnTo>
                <a:lnTo>
                  <a:pt x="28317" y="56361"/>
                </a:lnTo>
                <a:lnTo>
                  <a:pt x="30308" y="65514"/>
                </a:lnTo>
                <a:lnTo>
                  <a:pt x="31635" y="72886"/>
                </a:lnTo>
                <a:lnTo>
                  <a:pt x="32520" y="79070"/>
                </a:lnTo>
                <a:lnTo>
                  <a:pt x="33110" y="84463"/>
                </a:lnTo>
                <a:lnTo>
                  <a:pt x="33503" y="89329"/>
                </a:lnTo>
                <a:lnTo>
                  <a:pt x="33765" y="93842"/>
                </a:lnTo>
                <a:lnTo>
                  <a:pt x="34056" y="102244"/>
                </a:lnTo>
                <a:lnTo>
                  <a:pt x="34134" y="106262"/>
                </a:lnTo>
                <a:lnTo>
                  <a:pt x="35456" y="110211"/>
                </a:lnTo>
                <a:lnTo>
                  <a:pt x="37607" y="114114"/>
                </a:lnTo>
                <a:lnTo>
                  <a:pt x="45720" y="1257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19"/>
          <p:cNvSpPr/>
          <p:nvPr/>
        </p:nvSpPr>
        <p:spPr>
          <a:xfrm>
            <a:off x="4137659" y="3886200"/>
            <a:ext cx="45721" cy="354330"/>
          </a:xfrm>
          <a:custGeom>
            <a:avLst/>
            <a:gdLst/>
            <a:ahLst/>
            <a:cxnLst/>
            <a:rect l="0" t="0" r="0" b="0"/>
            <a:pathLst>
              <a:path w="45721" h="354330">
                <a:moveTo>
                  <a:pt x="0" y="0"/>
                </a:moveTo>
                <a:lnTo>
                  <a:pt x="0" y="25750"/>
                </a:lnTo>
                <a:lnTo>
                  <a:pt x="1270" y="31136"/>
                </a:lnTo>
                <a:lnTo>
                  <a:pt x="3387" y="37267"/>
                </a:lnTo>
                <a:lnTo>
                  <a:pt x="6069" y="43895"/>
                </a:lnTo>
                <a:lnTo>
                  <a:pt x="7856" y="49583"/>
                </a:lnTo>
                <a:lnTo>
                  <a:pt x="9047" y="54645"/>
                </a:lnTo>
                <a:lnTo>
                  <a:pt x="10371" y="64926"/>
                </a:lnTo>
                <a:lnTo>
                  <a:pt x="10724" y="71224"/>
                </a:lnTo>
                <a:lnTo>
                  <a:pt x="11117" y="84995"/>
                </a:lnTo>
                <a:lnTo>
                  <a:pt x="11291" y="99582"/>
                </a:lnTo>
                <a:lnTo>
                  <a:pt x="12607" y="107027"/>
                </a:lnTo>
                <a:lnTo>
                  <a:pt x="14755" y="114532"/>
                </a:lnTo>
                <a:lnTo>
                  <a:pt x="17457" y="122074"/>
                </a:lnTo>
                <a:lnTo>
                  <a:pt x="19258" y="129643"/>
                </a:lnTo>
                <a:lnTo>
                  <a:pt x="20459" y="137228"/>
                </a:lnTo>
                <a:lnTo>
                  <a:pt x="21260" y="144825"/>
                </a:lnTo>
                <a:lnTo>
                  <a:pt x="23063" y="153700"/>
                </a:lnTo>
                <a:lnTo>
                  <a:pt x="25536" y="163427"/>
                </a:lnTo>
                <a:lnTo>
                  <a:pt x="28454" y="173721"/>
                </a:lnTo>
                <a:lnTo>
                  <a:pt x="30400" y="183124"/>
                </a:lnTo>
                <a:lnTo>
                  <a:pt x="31697" y="191932"/>
                </a:lnTo>
                <a:lnTo>
                  <a:pt x="32561" y="200345"/>
                </a:lnTo>
                <a:lnTo>
                  <a:pt x="33138" y="209763"/>
                </a:lnTo>
                <a:lnTo>
                  <a:pt x="33778" y="230388"/>
                </a:lnTo>
                <a:lnTo>
                  <a:pt x="34223" y="273552"/>
                </a:lnTo>
                <a:lnTo>
                  <a:pt x="34246" y="281428"/>
                </a:lnTo>
                <a:lnTo>
                  <a:pt x="35531" y="290488"/>
                </a:lnTo>
                <a:lnTo>
                  <a:pt x="37657" y="300339"/>
                </a:lnTo>
                <a:lnTo>
                  <a:pt x="40345" y="310715"/>
                </a:lnTo>
                <a:lnTo>
                  <a:pt x="42137" y="318904"/>
                </a:lnTo>
                <a:lnTo>
                  <a:pt x="43331" y="325632"/>
                </a:lnTo>
                <a:lnTo>
                  <a:pt x="45720" y="3543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20"/>
          <p:cNvSpPr/>
          <p:nvPr/>
        </p:nvSpPr>
        <p:spPr>
          <a:xfrm>
            <a:off x="4297679" y="3943350"/>
            <a:ext cx="158238" cy="295386"/>
          </a:xfrm>
          <a:custGeom>
            <a:avLst/>
            <a:gdLst/>
            <a:ahLst/>
            <a:cxnLst/>
            <a:rect l="0" t="0" r="0" b="0"/>
            <a:pathLst>
              <a:path w="158238" h="295386">
                <a:moveTo>
                  <a:pt x="0" y="0"/>
                </a:moveTo>
                <a:lnTo>
                  <a:pt x="6069" y="6067"/>
                </a:lnTo>
                <a:lnTo>
                  <a:pt x="7856" y="10395"/>
                </a:lnTo>
                <a:lnTo>
                  <a:pt x="9048" y="15819"/>
                </a:lnTo>
                <a:lnTo>
                  <a:pt x="9842" y="21976"/>
                </a:lnTo>
                <a:lnTo>
                  <a:pt x="10371" y="28621"/>
                </a:lnTo>
                <a:lnTo>
                  <a:pt x="10725" y="35590"/>
                </a:lnTo>
                <a:lnTo>
                  <a:pt x="10960" y="42776"/>
                </a:lnTo>
                <a:lnTo>
                  <a:pt x="11389" y="117229"/>
                </a:lnTo>
                <a:lnTo>
                  <a:pt x="10133" y="126412"/>
                </a:lnTo>
                <a:lnTo>
                  <a:pt x="8026" y="135075"/>
                </a:lnTo>
                <a:lnTo>
                  <a:pt x="5350" y="143390"/>
                </a:lnTo>
                <a:lnTo>
                  <a:pt x="3567" y="151473"/>
                </a:lnTo>
                <a:lnTo>
                  <a:pt x="2379" y="159402"/>
                </a:lnTo>
                <a:lnTo>
                  <a:pt x="1586" y="167228"/>
                </a:lnTo>
                <a:lnTo>
                  <a:pt x="2327" y="177525"/>
                </a:lnTo>
                <a:lnTo>
                  <a:pt x="4092" y="189470"/>
                </a:lnTo>
                <a:lnTo>
                  <a:pt x="6538" y="202513"/>
                </a:lnTo>
                <a:lnTo>
                  <a:pt x="8169" y="213748"/>
                </a:lnTo>
                <a:lnTo>
                  <a:pt x="9256" y="223779"/>
                </a:lnTo>
                <a:lnTo>
                  <a:pt x="9981" y="233006"/>
                </a:lnTo>
                <a:lnTo>
                  <a:pt x="11734" y="240427"/>
                </a:lnTo>
                <a:lnTo>
                  <a:pt x="14173" y="246645"/>
                </a:lnTo>
                <a:lnTo>
                  <a:pt x="17069" y="252059"/>
                </a:lnTo>
                <a:lnTo>
                  <a:pt x="20269" y="256940"/>
                </a:lnTo>
                <a:lnTo>
                  <a:pt x="23673" y="261463"/>
                </a:lnTo>
                <a:lnTo>
                  <a:pt x="27212" y="265748"/>
                </a:lnTo>
                <a:lnTo>
                  <a:pt x="30842" y="269876"/>
                </a:lnTo>
                <a:lnTo>
                  <a:pt x="34531" y="273897"/>
                </a:lnTo>
                <a:lnTo>
                  <a:pt x="43511" y="283408"/>
                </a:lnTo>
                <a:lnTo>
                  <a:pt x="46787" y="285459"/>
                </a:lnTo>
                <a:lnTo>
                  <a:pt x="51512" y="288095"/>
                </a:lnTo>
                <a:lnTo>
                  <a:pt x="57201" y="291124"/>
                </a:lnTo>
                <a:lnTo>
                  <a:pt x="62264" y="293142"/>
                </a:lnTo>
                <a:lnTo>
                  <a:pt x="66910" y="294488"/>
                </a:lnTo>
                <a:lnTo>
                  <a:pt x="71277" y="295385"/>
                </a:lnTo>
                <a:lnTo>
                  <a:pt x="74188" y="294713"/>
                </a:lnTo>
                <a:lnTo>
                  <a:pt x="76129" y="292995"/>
                </a:lnTo>
                <a:lnTo>
                  <a:pt x="77423" y="290580"/>
                </a:lnTo>
                <a:lnTo>
                  <a:pt x="79555" y="288970"/>
                </a:lnTo>
                <a:lnTo>
                  <a:pt x="82247" y="287896"/>
                </a:lnTo>
                <a:lnTo>
                  <a:pt x="85311" y="287181"/>
                </a:lnTo>
                <a:lnTo>
                  <a:pt x="88624" y="285434"/>
                </a:lnTo>
                <a:lnTo>
                  <a:pt x="92103" y="282999"/>
                </a:lnTo>
                <a:lnTo>
                  <a:pt x="95692" y="280106"/>
                </a:lnTo>
                <a:lnTo>
                  <a:pt x="99355" y="276907"/>
                </a:lnTo>
                <a:lnTo>
                  <a:pt x="103067" y="273505"/>
                </a:lnTo>
                <a:lnTo>
                  <a:pt x="106811" y="269966"/>
                </a:lnTo>
                <a:lnTo>
                  <a:pt x="109308" y="266338"/>
                </a:lnTo>
                <a:lnTo>
                  <a:pt x="112082" y="258919"/>
                </a:lnTo>
                <a:lnTo>
                  <a:pt x="116701" y="251388"/>
                </a:lnTo>
                <a:lnTo>
                  <a:pt x="119711" y="247602"/>
                </a:lnTo>
                <a:lnTo>
                  <a:pt x="122987" y="239998"/>
                </a:lnTo>
                <a:lnTo>
                  <a:pt x="126442" y="229848"/>
                </a:lnTo>
                <a:lnTo>
                  <a:pt x="130015" y="218002"/>
                </a:lnTo>
                <a:lnTo>
                  <a:pt x="133667" y="207564"/>
                </a:lnTo>
                <a:lnTo>
                  <a:pt x="137371" y="198066"/>
                </a:lnTo>
                <a:lnTo>
                  <a:pt x="141111" y="189194"/>
                </a:lnTo>
                <a:lnTo>
                  <a:pt x="143604" y="180739"/>
                </a:lnTo>
                <a:lnTo>
                  <a:pt x="145266" y="172563"/>
                </a:lnTo>
                <a:lnTo>
                  <a:pt x="146374" y="164572"/>
                </a:lnTo>
                <a:lnTo>
                  <a:pt x="148383" y="156704"/>
                </a:lnTo>
                <a:lnTo>
                  <a:pt x="150992" y="148919"/>
                </a:lnTo>
                <a:lnTo>
                  <a:pt x="154002" y="141189"/>
                </a:lnTo>
                <a:lnTo>
                  <a:pt x="156008" y="129686"/>
                </a:lnTo>
                <a:lnTo>
                  <a:pt x="157345" y="115667"/>
                </a:lnTo>
                <a:lnTo>
                  <a:pt x="158237" y="99971"/>
                </a:lnTo>
                <a:lnTo>
                  <a:pt x="156292" y="84427"/>
                </a:lnTo>
                <a:lnTo>
                  <a:pt x="152455" y="68985"/>
                </a:lnTo>
                <a:lnTo>
                  <a:pt x="147357" y="53610"/>
                </a:lnTo>
                <a:lnTo>
                  <a:pt x="142688" y="42090"/>
                </a:lnTo>
                <a:lnTo>
                  <a:pt x="138306" y="33140"/>
                </a:lnTo>
                <a:lnTo>
                  <a:pt x="134114" y="25903"/>
                </a:lnTo>
                <a:lnTo>
                  <a:pt x="130049" y="21078"/>
                </a:lnTo>
                <a:lnTo>
                  <a:pt x="126070" y="17862"/>
                </a:lnTo>
                <a:lnTo>
                  <a:pt x="122147" y="15718"/>
                </a:lnTo>
                <a:lnTo>
                  <a:pt x="116991" y="14288"/>
                </a:lnTo>
                <a:lnTo>
                  <a:pt x="111014" y="13336"/>
                </a:lnTo>
                <a:lnTo>
                  <a:pt x="104490" y="12700"/>
                </a:lnTo>
                <a:lnTo>
                  <a:pt x="98870" y="12277"/>
                </a:lnTo>
                <a:lnTo>
                  <a:pt x="93854" y="11994"/>
                </a:lnTo>
                <a:lnTo>
                  <a:pt x="89240" y="11806"/>
                </a:lnTo>
                <a:lnTo>
                  <a:pt x="56998" y="11504"/>
                </a:lnTo>
                <a:lnTo>
                  <a:pt x="28992" y="11444"/>
                </a:lnTo>
                <a:lnTo>
                  <a:pt x="0" y="22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21"/>
          <p:cNvSpPr/>
          <p:nvPr/>
        </p:nvSpPr>
        <p:spPr>
          <a:xfrm>
            <a:off x="4562158" y="4183379"/>
            <a:ext cx="9843" cy="240031"/>
          </a:xfrm>
          <a:custGeom>
            <a:avLst/>
            <a:gdLst/>
            <a:ahLst/>
            <a:cxnLst/>
            <a:rect l="0" t="0" r="0" b="0"/>
            <a:pathLst>
              <a:path w="9843" h="240031">
                <a:moveTo>
                  <a:pt x="9842" y="0"/>
                </a:moveTo>
                <a:lnTo>
                  <a:pt x="9842" y="100271"/>
                </a:lnTo>
                <a:lnTo>
                  <a:pt x="8571" y="111298"/>
                </a:lnTo>
                <a:lnTo>
                  <a:pt x="6455" y="121189"/>
                </a:lnTo>
                <a:lnTo>
                  <a:pt x="3774" y="130323"/>
                </a:lnTo>
                <a:lnTo>
                  <a:pt x="1986" y="138952"/>
                </a:lnTo>
                <a:lnTo>
                  <a:pt x="795" y="147245"/>
                </a:lnTo>
                <a:lnTo>
                  <a:pt x="0" y="155313"/>
                </a:lnTo>
                <a:lnTo>
                  <a:pt x="741" y="164502"/>
                </a:lnTo>
                <a:lnTo>
                  <a:pt x="2504" y="174438"/>
                </a:lnTo>
                <a:lnTo>
                  <a:pt x="4950" y="184872"/>
                </a:lnTo>
                <a:lnTo>
                  <a:pt x="6580" y="193099"/>
                </a:lnTo>
                <a:lnTo>
                  <a:pt x="7668" y="199853"/>
                </a:lnTo>
                <a:lnTo>
                  <a:pt x="9412" y="213749"/>
                </a:lnTo>
                <a:lnTo>
                  <a:pt x="9651" y="219037"/>
                </a:lnTo>
                <a:lnTo>
                  <a:pt x="9785" y="225766"/>
                </a:lnTo>
                <a:lnTo>
                  <a:pt x="9842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22"/>
          <p:cNvSpPr/>
          <p:nvPr/>
        </p:nvSpPr>
        <p:spPr>
          <a:xfrm>
            <a:off x="4698454" y="3909059"/>
            <a:ext cx="22137" cy="400051"/>
          </a:xfrm>
          <a:custGeom>
            <a:avLst/>
            <a:gdLst/>
            <a:ahLst/>
            <a:cxnLst/>
            <a:rect l="0" t="0" r="0" b="0"/>
            <a:pathLst>
              <a:path w="22137" h="400051">
                <a:moveTo>
                  <a:pt x="22136" y="0"/>
                </a:moveTo>
                <a:lnTo>
                  <a:pt x="22136" y="208495"/>
                </a:lnTo>
                <a:lnTo>
                  <a:pt x="20866" y="221547"/>
                </a:lnTo>
                <a:lnTo>
                  <a:pt x="18749" y="236598"/>
                </a:lnTo>
                <a:lnTo>
                  <a:pt x="16068" y="252982"/>
                </a:lnTo>
                <a:lnTo>
                  <a:pt x="14280" y="266445"/>
                </a:lnTo>
                <a:lnTo>
                  <a:pt x="13089" y="277960"/>
                </a:lnTo>
                <a:lnTo>
                  <a:pt x="12294" y="288177"/>
                </a:lnTo>
                <a:lnTo>
                  <a:pt x="11765" y="297528"/>
                </a:lnTo>
                <a:lnTo>
                  <a:pt x="11176" y="314692"/>
                </a:lnTo>
                <a:lnTo>
                  <a:pt x="9749" y="325365"/>
                </a:lnTo>
                <a:lnTo>
                  <a:pt x="7528" y="337560"/>
                </a:lnTo>
                <a:lnTo>
                  <a:pt x="4777" y="350770"/>
                </a:lnTo>
                <a:lnTo>
                  <a:pt x="2943" y="360847"/>
                </a:lnTo>
                <a:lnTo>
                  <a:pt x="1721" y="368835"/>
                </a:lnTo>
                <a:lnTo>
                  <a:pt x="0" y="382758"/>
                </a:lnTo>
                <a:lnTo>
                  <a:pt x="10705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23"/>
          <p:cNvSpPr/>
          <p:nvPr/>
        </p:nvSpPr>
        <p:spPr>
          <a:xfrm>
            <a:off x="4834890" y="3891075"/>
            <a:ext cx="239971" cy="452326"/>
          </a:xfrm>
          <a:custGeom>
            <a:avLst/>
            <a:gdLst/>
            <a:ahLst/>
            <a:cxnLst/>
            <a:rect l="0" t="0" r="0" b="0"/>
            <a:pathLst>
              <a:path w="239971" h="452326">
                <a:moveTo>
                  <a:pt x="0" y="40845"/>
                </a:moveTo>
                <a:lnTo>
                  <a:pt x="12135" y="34777"/>
                </a:lnTo>
                <a:lnTo>
                  <a:pt x="16980" y="31719"/>
                </a:lnTo>
                <a:lnTo>
                  <a:pt x="21480" y="28411"/>
                </a:lnTo>
                <a:lnTo>
                  <a:pt x="25750" y="24935"/>
                </a:lnTo>
                <a:lnTo>
                  <a:pt x="31136" y="22619"/>
                </a:lnTo>
                <a:lnTo>
                  <a:pt x="37267" y="21074"/>
                </a:lnTo>
                <a:lnTo>
                  <a:pt x="43895" y="20044"/>
                </a:lnTo>
                <a:lnTo>
                  <a:pt x="49583" y="18088"/>
                </a:lnTo>
                <a:lnTo>
                  <a:pt x="54645" y="15513"/>
                </a:lnTo>
                <a:lnTo>
                  <a:pt x="59290" y="12527"/>
                </a:lnTo>
                <a:lnTo>
                  <a:pt x="63657" y="10536"/>
                </a:lnTo>
                <a:lnTo>
                  <a:pt x="67837" y="9209"/>
                </a:lnTo>
                <a:lnTo>
                  <a:pt x="71895" y="8324"/>
                </a:lnTo>
                <a:lnTo>
                  <a:pt x="77140" y="7734"/>
                </a:lnTo>
                <a:lnTo>
                  <a:pt x="83176" y="7341"/>
                </a:lnTo>
                <a:lnTo>
                  <a:pt x="95387" y="6904"/>
                </a:lnTo>
                <a:lnTo>
                  <a:pt x="105048" y="6710"/>
                </a:lnTo>
                <a:lnTo>
                  <a:pt x="110672" y="5388"/>
                </a:lnTo>
                <a:lnTo>
                  <a:pt x="116961" y="3237"/>
                </a:lnTo>
                <a:lnTo>
                  <a:pt x="123694" y="533"/>
                </a:lnTo>
                <a:lnTo>
                  <a:pt x="129452" y="0"/>
                </a:lnTo>
                <a:lnTo>
                  <a:pt x="134562" y="915"/>
                </a:lnTo>
                <a:lnTo>
                  <a:pt x="139237" y="2795"/>
                </a:lnTo>
                <a:lnTo>
                  <a:pt x="144895" y="4048"/>
                </a:lnTo>
                <a:lnTo>
                  <a:pt x="151206" y="4884"/>
                </a:lnTo>
                <a:lnTo>
                  <a:pt x="167451" y="6225"/>
                </a:lnTo>
                <a:lnTo>
                  <a:pt x="167514" y="6334"/>
                </a:lnTo>
                <a:lnTo>
                  <a:pt x="164197" y="6457"/>
                </a:lnTo>
                <a:lnTo>
                  <a:pt x="158995" y="7759"/>
                </a:lnTo>
                <a:lnTo>
                  <a:pt x="151716" y="9898"/>
                </a:lnTo>
                <a:lnTo>
                  <a:pt x="143054" y="12594"/>
                </a:lnTo>
                <a:lnTo>
                  <a:pt x="136009" y="14390"/>
                </a:lnTo>
                <a:lnTo>
                  <a:pt x="130042" y="15588"/>
                </a:lnTo>
                <a:lnTo>
                  <a:pt x="124795" y="16387"/>
                </a:lnTo>
                <a:lnTo>
                  <a:pt x="120026" y="16919"/>
                </a:lnTo>
                <a:lnTo>
                  <a:pt x="115577" y="17275"/>
                </a:lnTo>
                <a:lnTo>
                  <a:pt x="111342" y="17511"/>
                </a:lnTo>
                <a:lnTo>
                  <a:pt x="96475" y="17774"/>
                </a:lnTo>
                <a:lnTo>
                  <a:pt x="87176" y="17844"/>
                </a:lnTo>
                <a:lnTo>
                  <a:pt x="77167" y="19161"/>
                </a:lnTo>
                <a:lnTo>
                  <a:pt x="66685" y="21309"/>
                </a:lnTo>
                <a:lnTo>
                  <a:pt x="36186" y="28940"/>
                </a:lnTo>
                <a:lnTo>
                  <a:pt x="28784" y="35342"/>
                </a:lnTo>
                <a:lnTo>
                  <a:pt x="26809" y="39716"/>
                </a:lnTo>
                <a:lnTo>
                  <a:pt x="24615" y="51350"/>
                </a:lnTo>
                <a:lnTo>
                  <a:pt x="23640" y="61600"/>
                </a:lnTo>
                <a:lnTo>
                  <a:pt x="23091" y="74511"/>
                </a:lnTo>
                <a:lnTo>
                  <a:pt x="22905" y="90251"/>
                </a:lnTo>
                <a:lnTo>
                  <a:pt x="22864" y="129133"/>
                </a:lnTo>
                <a:lnTo>
                  <a:pt x="21592" y="135263"/>
                </a:lnTo>
                <a:lnTo>
                  <a:pt x="16793" y="145461"/>
                </a:lnTo>
                <a:lnTo>
                  <a:pt x="13813" y="157614"/>
                </a:lnTo>
                <a:lnTo>
                  <a:pt x="13019" y="164411"/>
                </a:lnTo>
                <a:lnTo>
                  <a:pt x="13759" y="172752"/>
                </a:lnTo>
                <a:lnTo>
                  <a:pt x="15522" y="182123"/>
                </a:lnTo>
                <a:lnTo>
                  <a:pt x="17968" y="192180"/>
                </a:lnTo>
                <a:lnTo>
                  <a:pt x="19599" y="200155"/>
                </a:lnTo>
                <a:lnTo>
                  <a:pt x="21410" y="212402"/>
                </a:lnTo>
                <a:lnTo>
                  <a:pt x="22732" y="222731"/>
                </a:lnTo>
                <a:lnTo>
                  <a:pt x="26190" y="223283"/>
                </a:lnTo>
                <a:lnTo>
                  <a:pt x="32690" y="223637"/>
                </a:lnTo>
                <a:lnTo>
                  <a:pt x="39883" y="217631"/>
                </a:lnTo>
                <a:lnTo>
                  <a:pt x="62194" y="195672"/>
                </a:lnTo>
                <a:lnTo>
                  <a:pt x="70672" y="189783"/>
                </a:lnTo>
                <a:lnTo>
                  <a:pt x="78865" y="185857"/>
                </a:lnTo>
                <a:lnTo>
                  <a:pt x="86866" y="183239"/>
                </a:lnTo>
                <a:lnTo>
                  <a:pt x="93471" y="180224"/>
                </a:lnTo>
                <a:lnTo>
                  <a:pt x="99144" y="176944"/>
                </a:lnTo>
                <a:lnTo>
                  <a:pt x="104196" y="173488"/>
                </a:lnTo>
                <a:lnTo>
                  <a:pt x="111373" y="171183"/>
                </a:lnTo>
                <a:lnTo>
                  <a:pt x="119969" y="169647"/>
                </a:lnTo>
                <a:lnTo>
                  <a:pt x="129509" y="168623"/>
                </a:lnTo>
                <a:lnTo>
                  <a:pt x="138409" y="167940"/>
                </a:lnTo>
                <a:lnTo>
                  <a:pt x="146883" y="167485"/>
                </a:lnTo>
                <a:lnTo>
                  <a:pt x="167557" y="166844"/>
                </a:lnTo>
                <a:lnTo>
                  <a:pt x="172664" y="166754"/>
                </a:lnTo>
                <a:lnTo>
                  <a:pt x="178610" y="167964"/>
                </a:lnTo>
                <a:lnTo>
                  <a:pt x="185113" y="170041"/>
                </a:lnTo>
                <a:lnTo>
                  <a:pt x="191988" y="172696"/>
                </a:lnTo>
                <a:lnTo>
                  <a:pt x="197842" y="175735"/>
                </a:lnTo>
                <a:lnTo>
                  <a:pt x="203014" y="179031"/>
                </a:lnTo>
                <a:lnTo>
                  <a:pt x="207733" y="182499"/>
                </a:lnTo>
                <a:lnTo>
                  <a:pt x="212149" y="186081"/>
                </a:lnTo>
                <a:lnTo>
                  <a:pt x="216362" y="189739"/>
                </a:lnTo>
                <a:lnTo>
                  <a:pt x="220441" y="193448"/>
                </a:lnTo>
                <a:lnTo>
                  <a:pt x="224431" y="198460"/>
                </a:lnTo>
                <a:lnTo>
                  <a:pt x="228360" y="204342"/>
                </a:lnTo>
                <a:lnTo>
                  <a:pt x="232250" y="210802"/>
                </a:lnTo>
                <a:lnTo>
                  <a:pt x="236572" y="224755"/>
                </a:lnTo>
                <a:lnTo>
                  <a:pt x="237725" y="232031"/>
                </a:lnTo>
                <a:lnTo>
                  <a:pt x="238493" y="239422"/>
                </a:lnTo>
                <a:lnTo>
                  <a:pt x="239005" y="246890"/>
                </a:lnTo>
                <a:lnTo>
                  <a:pt x="239347" y="254408"/>
                </a:lnTo>
                <a:lnTo>
                  <a:pt x="239726" y="269535"/>
                </a:lnTo>
                <a:lnTo>
                  <a:pt x="239970" y="299942"/>
                </a:lnTo>
                <a:lnTo>
                  <a:pt x="238720" y="307556"/>
                </a:lnTo>
                <a:lnTo>
                  <a:pt x="236616" y="315172"/>
                </a:lnTo>
                <a:lnTo>
                  <a:pt x="233944" y="322790"/>
                </a:lnTo>
                <a:lnTo>
                  <a:pt x="230893" y="330408"/>
                </a:lnTo>
                <a:lnTo>
                  <a:pt x="227588" y="338027"/>
                </a:lnTo>
                <a:lnTo>
                  <a:pt x="220530" y="353265"/>
                </a:lnTo>
                <a:lnTo>
                  <a:pt x="201870" y="391365"/>
                </a:lnTo>
                <a:lnTo>
                  <a:pt x="198080" y="397715"/>
                </a:lnTo>
                <a:lnTo>
                  <a:pt x="194283" y="403218"/>
                </a:lnTo>
                <a:lnTo>
                  <a:pt x="190482" y="408157"/>
                </a:lnTo>
                <a:lnTo>
                  <a:pt x="186678" y="412720"/>
                </a:lnTo>
                <a:lnTo>
                  <a:pt x="182872" y="417031"/>
                </a:lnTo>
                <a:lnTo>
                  <a:pt x="175256" y="425208"/>
                </a:lnTo>
                <a:lnTo>
                  <a:pt x="167638" y="433076"/>
                </a:lnTo>
                <a:lnTo>
                  <a:pt x="162558" y="436953"/>
                </a:lnTo>
                <a:lnTo>
                  <a:pt x="156632" y="440807"/>
                </a:lnTo>
                <a:lnTo>
                  <a:pt x="150141" y="444646"/>
                </a:lnTo>
                <a:lnTo>
                  <a:pt x="144544" y="447205"/>
                </a:lnTo>
                <a:lnTo>
                  <a:pt x="139543" y="448912"/>
                </a:lnTo>
                <a:lnTo>
                  <a:pt x="134938" y="450049"/>
                </a:lnTo>
                <a:lnTo>
                  <a:pt x="130599" y="450808"/>
                </a:lnTo>
                <a:lnTo>
                  <a:pt x="126436" y="451313"/>
                </a:lnTo>
                <a:lnTo>
                  <a:pt x="122390" y="451651"/>
                </a:lnTo>
                <a:lnTo>
                  <a:pt x="118423" y="451875"/>
                </a:lnTo>
                <a:lnTo>
                  <a:pt x="102869" y="4523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24"/>
          <p:cNvSpPr/>
          <p:nvPr/>
        </p:nvSpPr>
        <p:spPr>
          <a:xfrm>
            <a:off x="4983479" y="3772370"/>
            <a:ext cx="285596" cy="696520"/>
          </a:xfrm>
          <a:custGeom>
            <a:avLst/>
            <a:gdLst/>
            <a:ahLst/>
            <a:cxnLst/>
            <a:rect l="0" t="0" r="0" b="0"/>
            <a:pathLst>
              <a:path w="285596" h="696520">
                <a:moveTo>
                  <a:pt x="0" y="10959"/>
                </a:moveTo>
                <a:lnTo>
                  <a:pt x="12136" y="4892"/>
                </a:lnTo>
                <a:lnTo>
                  <a:pt x="16981" y="3104"/>
                </a:lnTo>
                <a:lnTo>
                  <a:pt x="25751" y="1118"/>
                </a:lnTo>
                <a:lnTo>
                  <a:pt x="31760" y="0"/>
                </a:lnTo>
                <a:lnTo>
                  <a:pt x="39939" y="3125"/>
                </a:lnTo>
                <a:lnTo>
                  <a:pt x="45676" y="5736"/>
                </a:lnTo>
                <a:lnTo>
                  <a:pt x="50771" y="7477"/>
                </a:lnTo>
                <a:lnTo>
                  <a:pt x="55437" y="8638"/>
                </a:lnTo>
                <a:lnTo>
                  <a:pt x="59818" y="9412"/>
                </a:lnTo>
                <a:lnTo>
                  <a:pt x="68073" y="13658"/>
                </a:lnTo>
                <a:lnTo>
                  <a:pt x="72052" y="16569"/>
                </a:lnTo>
                <a:lnTo>
                  <a:pt x="77245" y="18509"/>
                </a:lnTo>
                <a:lnTo>
                  <a:pt x="83247" y="19803"/>
                </a:lnTo>
                <a:lnTo>
                  <a:pt x="89788" y="20665"/>
                </a:lnTo>
                <a:lnTo>
                  <a:pt x="95419" y="22510"/>
                </a:lnTo>
                <a:lnTo>
                  <a:pt x="100443" y="25010"/>
                </a:lnTo>
                <a:lnTo>
                  <a:pt x="105062" y="27946"/>
                </a:lnTo>
                <a:lnTo>
                  <a:pt x="113581" y="34596"/>
                </a:lnTo>
                <a:lnTo>
                  <a:pt x="121601" y="41785"/>
                </a:lnTo>
                <a:lnTo>
                  <a:pt x="129399" y="49213"/>
                </a:lnTo>
                <a:lnTo>
                  <a:pt x="170921" y="90440"/>
                </a:lnTo>
                <a:lnTo>
                  <a:pt x="171419" y="110434"/>
                </a:lnTo>
                <a:lnTo>
                  <a:pt x="171436" y="117824"/>
                </a:lnTo>
                <a:lnTo>
                  <a:pt x="170171" y="121572"/>
                </a:lnTo>
                <a:lnTo>
                  <a:pt x="165379" y="129124"/>
                </a:lnTo>
                <a:lnTo>
                  <a:pt x="161053" y="132916"/>
                </a:lnTo>
                <a:lnTo>
                  <a:pt x="155629" y="136714"/>
                </a:lnTo>
                <a:lnTo>
                  <a:pt x="149473" y="140516"/>
                </a:lnTo>
                <a:lnTo>
                  <a:pt x="145368" y="144320"/>
                </a:lnTo>
                <a:lnTo>
                  <a:pt x="142633" y="148127"/>
                </a:lnTo>
                <a:lnTo>
                  <a:pt x="132173" y="169428"/>
                </a:lnTo>
                <a:lnTo>
                  <a:pt x="125208" y="180027"/>
                </a:lnTo>
                <a:lnTo>
                  <a:pt x="121572" y="184631"/>
                </a:lnTo>
                <a:lnTo>
                  <a:pt x="117532" y="193134"/>
                </a:lnTo>
                <a:lnTo>
                  <a:pt x="116455" y="197179"/>
                </a:lnTo>
                <a:lnTo>
                  <a:pt x="111872" y="205060"/>
                </a:lnTo>
                <a:lnTo>
                  <a:pt x="108871" y="208940"/>
                </a:lnTo>
                <a:lnTo>
                  <a:pt x="105537" y="216637"/>
                </a:lnTo>
                <a:lnTo>
                  <a:pt x="104056" y="225562"/>
                </a:lnTo>
                <a:lnTo>
                  <a:pt x="103222" y="243597"/>
                </a:lnTo>
                <a:lnTo>
                  <a:pt x="103027" y="253207"/>
                </a:lnTo>
                <a:lnTo>
                  <a:pt x="106326" y="265098"/>
                </a:lnTo>
                <a:lnTo>
                  <a:pt x="112726" y="281293"/>
                </a:lnTo>
                <a:lnTo>
                  <a:pt x="114521" y="282622"/>
                </a:lnTo>
                <a:lnTo>
                  <a:pt x="119902" y="284098"/>
                </a:lnTo>
                <a:lnTo>
                  <a:pt x="124385" y="284492"/>
                </a:lnTo>
                <a:lnTo>
                  <a:pt x="129913" y="284754"/>
                </a:lnTo>
                <a:lnTo>
                  <a:pt x="146443" y="285124"/>
                </a:lnTo>
                <a:lnTo>
                  <a:pt x="181203" y="285270"/>
                </a:lnTo>
                <a:lnTo>
                  <a:pt x="188112" y="284004"/>
                </a:lnTo>
                <a:lnTo>
                  <a:pt x="195258" y="281889"/>
                </a:lnTo>
                <a:lnTo>
                  <a:pt x="202562" y="279209"/>
                </a:lnTo>
                <a:lnTo>
                  <a:pt x="208702" y="277422"/>
                </a:lnTo>
                <a:lnTo>
                  <a:pt x="214064" y="276232"/>
                </a:lnTo>
                <a:lnTo>
                  <a:pt x="218910" y="275437"/>
                </a:lnTo>
                <a:lnTo>
                  <a:pt x="224680" y="274908"/>
                </a:lnTo>
                <a:lnTo>
                  <a:pt x="231067" y="274555"/>
                </a:lnTo>
                <a:lnTo>
                  <a:pt x="250267" y="273891"/>
                </a:lnTo>
                <a:lnTo>
                  <a:pt x="257175" y="279929"/>
                </a:lnTo>
                <a:lnTo>
                  <a:pt x="257810" y="281713"/>
                </a:lnTo>
                <a:lnTo>
                  <a:pt x="256963" y="282902"/>
                </a:lnTo>
                <a:lnTo>
                  <a:pt x="255129" y="283694"/>
                </a:lnTo>
                <a:lnTo>
                  <a:pt x="253906" y="288032"/>
                </a:lnTo>
                <a:lnTo>
                  <a:pt x="252547" y="303013"/>
                </a:lnTo>
                <a:lnTo>
                  <a:pt x="248375" y="316152"/>
                </a:lnTo>
                <a:lnTo>
                  <a:pt x="241784" y="332531"/>
                </a:lnTo>
                <a:lnTo>
                  <a:pt x="233579" y="351070"/>
                </a:lnTo>
                <a:lnTo>
                  <a:pt x="226840" y="367240"/>
                </a:lnTo>
                <a:lnTo>
                  <a:pt x="221076" y="381830"/>
                </a:lnTo>
                <a:lnTo>
                  <a:pt x="215965" y="395367"/>
                </a:lnTo>
                <a:lnTo>
                  <a:pt x="212557" y="406931"/>
                </a:lnTo>
                <a:lnTo>
                  <a:pt x="208770" y="426553"/>
                </a:lnTo>
                <a:lnTo>
                  <a:pt x="206638" y="445813"/>
                </a:lnTo>
                <a:lnTo>
                  <a:pt x="206006" y="459563"/>
                </a:lnTo>
                <a:lnTo>
                  <a:pt x="209245" y="474499"/>
                </a:lnTo>
                <a:lnTo>
                  <a:pt x="216188" y="493837"/>
                </a:lnTo>
                <a:lnTo>
                  <a:pt x="221595" y="504328"/>
                </a:lnTo>
                <a:lnTo>
                  <a:pt x="227741" y="515132"/>
                </a:lnTo>
                <a:lnTo>
                  <a:pt x="233107" y="522334"/>
                </a:lnTo>
                <a:lnTo>
                  <a:pt x="237955" y="527136"/>
                </a:lnTo>
                <a:lnTo>
                  <a:pt x="242457" y="530337"/>
                </a:lnTo>
                <a:lnTo>
                  <a:pt x="245458" y="533741"/>
                </a:lnTo>
                <a:lnTo>
                  <a:pt x="247459" y="537281"/>
                </a:lnTo>
                <a:lnTo>
                  <a:pt x="248793" y="540910"/>
                </a:lnTo>
                <a:lnTo>
                  <a:pt x="253662" y="548330"/>
                </a:lnTo>
                <a:lnTo>
                  <a:pt x="256738" y="552086"/>
                </a:lnTo>
                <a:lnTo>
                  <a:pt x="260059" y="554591"/>
                </a:lnTo>
                <a:lnTo>
                  <a:pt x="267136" y="557373"/>
                </a:lnTo>
                <a:lnTo>
                  <a:pt x="269530" y="560655"/>
                </a:lnTo>
                <a:lnTo>
                  <a:pt x="274171" y="576140"/>
                </a:lnTo>
                <a:lnTo>
                  <a:pt x="281755" y="589336"/>
                </a:lnTo>
                <a:lnTo>
                  <a:pt x="283975" y="597369"/>
                </a:lnTo>
                <a:lnTo>
                  <a:pt x="285400" y="614144"/>
                </a:lnTo>
                <a:lnTo>
                  <a:pt x="285595" y="626598"/>
                </a:lnTo>
                <a:lnTo>
                  <a:pt x="284376" y="632205"/>
                </a:lnTo>
                <a:lnTo>
                  <a:pt x="279636" y="641822"/>
                </a:lnTo>
                <a:lnTo>
                  <a:pt x="273297" y="650330"/>
                </a:lnTo>
                <a:lnTo>
                  <a:pt x="264975" y="659614"/>
                </a:lnTo>
                <a:lnTo>
                  <a:pt x="252811" y="672207"/>
                </a:lnTo>
                <a:lnTo>
                  <a:pt x="246011" y="677851"/>
                </a:lnTo>
                <a:lnTo>
                  <a:pt x="238937" y="682884"/>
                </a:lnTo>
                <a:lnTo>
                  <a:pt x="231682" y="687509"/>
                </a:lnTo>
                <a:lnTo>
                  <a:pt x="225575" y="690593"/>
                </a:lnTo>
                <a:lnTo>
                  <a:pt x="220233" y="692648"/>
                </a:lnTo>
                <a:lnTo>
                  <a:pt x="215402" y="694019"/>
                </a:lnTo>
                <a:lnTo>
                  <a:pt x="209642" y="694932"/>
                </a:lnTo>
                <a:lnTo>
                  <a:pt x="203261" y="695541"/>
                </a:lnTo>
                <a:lnTo>
                  <a:pt x="196468" y="695947"/>
                </a:lnTo>
                <a:lnTo>
                  <a:pt x="175373" y="696399"/>
                </a:lnTo>
                <a:lnTo>
                  <a:pt x="162635" y="696519"/>
                </a:lnTo>
                <a:lnTo>
                  <a:pt x="151604" y="695329"/>
                </a:lnTo>
                <a:lnTo>
                  <a:pt x="141709" y="693266"/>
                </a:lnTo>
                <a:lnTo>
                  <a:pt x="132573" y="690621"/>
                </a:lnTo>
                <a:lnTo>
                  <a:pt x="123942" y="688856"/>
                </a:lnTo>
                <a:lnTo>
                  <a:pt x="115648" y="687681"/>
                </a:lnTo>
                <a:lnTo>
                  <a:pt x="91441" y="685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x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y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7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11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15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pic>
        <p:nvPicPr>
          <p:cNvPr id="4" name="Content Placeholder 3" descr="basic graph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0" y="1752600"/>
            <a:ext cx="4452937" cy="4568598"/>
          </a:xfrm>
        </p:spPr>
      </p:pic>
      <p:sp>
        <p:nvSpPr>
          <p:cNvPr id="5" name="SMARTPenAnnotation147"/>
          <p:cNvSpPr/>
          <p:nvPr/>
        </p:nvSpPr>
        <p:spPr>
          <a:xfrm>
            <a:off x="7052309" y="1943100"/>
            <a:ext cx="297182" cy="297180"/>
          </a:xfrm>
          <a:custGeom>
            <a:avLst/>
            <a:gdLst/>
            <a:ahLst/>
            <a:cxnLst/>
            <a:rect l="0" t="0" r="0" b="0"/>
            <a:pathLst>
              <a:path w="297182" h="297180">
                <a:moveTo>
                  <a:pt x="0" y="0"/>
                </a:moveTo>
                <a:lnTo>
                  <a:pt x="0" y="6067"/>
                </a:lnTo>
                <a:lnTo>
                  <a:pt x="1271" y="7855"/>
                </a:lnTo>
                <a:lnTo>
                  <a:pt x="3388" y="9046"/>
                </a:lnTo>
                <a:lnTo>
                  <a:pt x="6068" y="9841"/>
                </a:lnTo>
                <a:lnTo>
                  <a:pt x="12434" y="14110"/>
                </a:lnTo>
                <a:lnTo>
                  <a:pt x="19497" y="20241"/>
                </a:lnTo>
                <a:lnTo>
                  <a:pt x="26868" y="27199"/>
                </a:lnTo>
                <a:lnTo>
                  <a:pt x="38159" y="38256"/>
                </a:lnTo>
                <a:lnTo>
                  <a:pt x="43219" y="42014"/>
                </a:lnTo>
                <a:lnTo>
                  <a:pt x="49133" y="45789"/>
                </a:lnTo>
                <a:lnTo>
                  <a:pt x="55616" y="49576"/>
                </a:lnTo>
                <a:lnTo>
                  <a:pt x="61207" y="53370"/>
                </a:lnTo>
                <a:lnTo>
                  <a:pt x="66205" y="57170"/>
                </a:lnTo>
                <a:lnTo>
                  <a:pt x="75145" y="64778"/>
                </a:lnTo>
                <a:lnTo>
                  <a:pt x="83351" y="72394"/>
                </a:lnTo>
                <a:lnTo>
                  <a:pt x="122104" y="110700"/>
                </a:lnTo>
                <a:lnTo>
                  <a:pt x="156737" y="145309"/>
                </a:lnTo>
                <a:lnTo>
                  <a:pt x="169261" y="156562"/>
                </a:lnTo>
                <a:lnTo>
                  <a:pt x="203497" y="186000"/>
                </a:lnTo>
                <a:lnTo>
                  <a:pt x="220755" y="202740"/>
                </a:lnTo>
                <a:lnTo>
                  <a:pt x="237340" y="220249"/>
                </a:lnTo>
                <a:lnTo>
                  <a:pt x="274794" y="261685"/>
                </a:lnTo>
                <a:lnTo>
                  <a:pt x="297181" y="297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8"/>
          <p:cNvSpPr/>
          <p:nvPr/>
        </p:nvSpPr>
        <p:spPr>
          <a:xfrm>
            <a:off x="7075169" y="1920239"/>
            <a:ext cx="342901" cy="514351"/>
          </a:xfrm>
          <a:custGeom>
            <a:avLst/>
            <a:gdLst/>
            <a:ahLst/>
            <a:cxnLst/>
            <a:rect l="0" t="0" r="0" b="0"/>
            <a:pathLst>
              <a:path w="342901" h="514351">
                <a:moveTo>
                  <a:pt x="342900" y="0"/>
                </a:moveTo>
                <a:lnTo>
                  <a:pt x="342900" y="6068"/>
                </a:lnTo>
                <a:lnTo>
                  <a:pt x="336127" y="15821"/>
                </a:lnTo>
                <a:lnTo>
                  <a:pt x="325920" y="28622"/>
                </a:lnTo>
                <a:lnTo>
                  <a:pt x="299005" y="71095"/>
                </a:lnTo>
                <a:lnTo>
                  <a:pt x="293317" y="80417"/>
                </a:lnTo>
                <a:lnTo>
                  <a:pt x="288255" y="89172"/>
                </a:lnTo>
                <a:lnTo>
                  <a:pt x="283610" y="97548"/>
                </a:lnTo>
                <a:lnTo>
                  <a:pt x="277974" y="106942"/>
                </a:lnTo>
                <a:lnTo>
                  <a:pt x="264938" y="127540"/>
                </a:lnTo>
                <a:lnTo>
                  <a:pt x="243318" y="160557"/>
                </a:lnTo>
                <a:lnTo>
                  <a:pt x="224982" y="186506"/>
                </a:lnTo>
                <a:lnTo>
                  <a:pt x="205402" y="213702"/>
                </a:lnTo>
                <a:lnTo>
                  <a:pt x="177559" y="254243"/>
                </a:lnTo>
                <a:lnTo>
                  <a:pt x="109288" y="356202"/>
                </a:lnTo>
                <a:lnTo>
                  <a:pt x="98259" y="373358"/>
                </a:lnTo>
                <a:lnTo>
                  <a:pt x="89637" y="387336"/>
                </a:lnTo>
                <a:lnTo>
                  <a:pt x="82618" y="399194"/>
                </a:lnTo>
                <a:lnTo>
                  <a:pt x="74129" y="412179"/>
                </a:lnTo>
                <a:lnTo>
                  <a:pt x="64659" y="425916"/>
                </a:lnTo>
                <a:lnTo>
                  <a:pt x="54536" y="440154"/>
                </a:lnTo>
                <a:lnTo>
                  <a:pt x="46518" y="450917"/>
                </a:lnTo>
                <a:lnTo>
                  <a:pt x="39902" y="459361"/>
                </a:lnTo>
                <a:lnTo>
                  <a:pt x="34221" y="466261"/>
                </a:lnTo>
                <a:lnTo>
                  <a:pt x="24523" y="480701"/>
                </a:lnTo>
                <a:lnTo>
                  <a:pt x="20159" y="488107"/>
                </a:lnTo>
                <a:lnTo>
                  <a:pt x="15980" y="493045"/>
                </a:lnTo>
                <a:lnTo>
                  <a:pt x="11923" y="496337"/>
                </a:lnTo>
                <a:lnTo>
                  <a:pt x="7949" y="498531"/>
                </a:lnTo>
                <a:lnTo>
                  <a:pt x="5300" y="501264"/>
                </a:lnTo>
                <a:lnTo>
                  <a:pt x="3533" y="504356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9"/>
          <p:cNvSpPr/>
          <p:nvPr/>
        </p:nvSpPr>
        <p:spPr>
          <a:xfrm>
            <a:off x="7589519" y="1783079"/>
            <a:ext cx="137161" cy="2251711"/>
          </a:xfrm>
          <a:custGeom>
            <a:avLst/>
            <a:gdLst/>
            <a:ahLst/>
            <a:cxnLst/>
            <a:rect l="0" t="0" r="0" b="0"/>
            <a:pathLst>
              <a:path w="137161" h="2251711">
                <a:moveTo>
                  <a:pt x="0" y="0"/>
                </a:moveTo>
                <a:lnTo>
                  <a:pt x="15909" y="15909"/>
                </a:lnTo>
                <a:lnTo>
                  <a:pt x="18227" y="20767"/>
                </a:lnTo>
                <a:lnTo>
                  <a:pt x="20801" y="32937"/>
                </a:lnTo>
                <a:lnTo>
                  <a:pt x="24010" y="79919"/>
                </a:lnTo>
                <a:lnTo>
                  <a:pt x="28874" y="107486"/>
                </a:lnTo>
                <a:lnTo>
                  <a:pt x="32686" y="146572"/>
                </a:lnTo>
                <a:lnTo>
                  <a:pt x="33973" y="198992"/>
                </a:lnTo>
                <a:lnTo>
                  <a:pt x="34290" y="902170"/>
                </a:lnTo>
                <a:lnTo>
                  <a:pt x="35561" y="937997"/>
                </a:lnTo>
                <a:lnTo>
                  <a:pt x="42146" y="1058411"/>
                </a:lnTo>
                <a:lnTo>
                  <a:pt x="44132" y="1119375"/>
                </a:lnTo>
                <a:lnTo>
                  <a:pt x="45249" y="1202605"/>
                </a:lnTo>
                <a:lnTo>
                  <a:pt x="55520" y="1475888"/>
                </a:lnTo>
                <a:lnTo>
                  <a:pt x="57334" y="1505896"/>
                </a:lnTo>
                <a:lnTo>
                  <a:pt x="59813" y="1533520"/>
                </a:lnTo>
                <a:lnTo>
                  <a:pt x="65954" y="1592155"/>
                </a:lnTo>
                <a:lnTo>
                  <a:pt x="72916" y="1669014"/>
                </a:lnTo>
                <a:lnTo>
                  <a:pt x="76858" y="1730268"/>
                </a:lnTo>
                <a:lnTo>
                  <a:pt x="79879" y="1785008"/>
                </a:lnTo>
                <a:lnTo>
                  <a:pt x="87451" y="1879607"/>
                </a:lnTo>
                <a:lnTo>
                  <a:pt x="90258" y="1943196"/>
                </a:lnTo>
                <a:lnTo>
                  <a:pt x="92360" y="1994211"/>
                </a:lnTo>
                <a:lnTo>
                  <a:pt x="94594" y="2010194"/>
                </a:lnTo>
                <a:lnTo>
                  <a:pt x="97353" y="2025929"/>
                </a:lnTo>
                <a:lnTo>
                  <a:pt x="100462" y="2041500"/>
                </a:lnTo>
                <a:lnTo>
                  <a:pt x="107303" y="2072347"/>
                </a:lnTo>
                <a:lnTo>
                  <a:pt x="111191" y="2099603"/>
                </a:lnTo>
                <a:lnTo>
                  <a:pt x="114188" y="2123147"/>
                </a:lnTo>
                <a:lnTo>
                  <a:pt x="116766" y="2132982"/>
                </a:lnTo>
                <a:lnTo>
                  <a:pt x="119754" y="2142078"/>
                </a:lnTo>
                <a:lnTo>
                  <a:pt x="123960" y="2167016"/>
                </a:lnTo>
                <a:lnTo>
                  <a:pt x="126651" y="2212638"/>
                </a:lnTo>
                <a:lnTo>
                  <a:pt x="128884" y="2220582"/>
                </a:lnTo>
                <a:lnTo>
                  <a:pt x="131643" y="2227148"/>
                </a:lnTo>
                <a:lnTo>
                  <a:pt x="134708" y="2237830"/>
                </a:lnTo>
                <a:lnTo>
                  <a:pt x="137160" y="22517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0"/>
          <p:cNvSpPr/>
          <p:nvPr/>
        </p:nvSpPr>
        <p:spPr>
          <a:xfrm>
            <a:off x="7932419" y="1931669"/>
            <a:ext cx="318231" cy="685741"/>
          </a:xfrm>
          <a:custGeom>
            <a:avLst/>
            <a:gdLst/>
            <a:ahLst/>
            <a:cxnLst/>
            <a:rect l="0" t="0" r="0" b="0"/>
            <a:pathLst>
              <a:path w="318231" h="685741">
                <a:moveTo>
                  <a:pt x="0" y="0"/>
                </a:moveTo>
                <a:lnTo>
                  <a:pt x="6068" y="12136"/>
                </a:lnTo>
                <a:lnTo>
                  <a:pt x="9047" y="24867"/>
                </a:lnTo>
                <a:lnTo>
                  <a:pt x="9842" y="31818"/>
                </a:lnTo>
                <a:lnTo>
                  <a:pt x="14112" y="42929"/>
                </a:lnTo>
                <a:lnTo>
                  <a:pt x="17028" y="47669"/>
                </a:lnTo>
                <a:lnTo>
                  <a:pt x="20268" y="59710"/>
                </a:lnTo>
                <a:lnTo>
                  <a:pt x="22979" y="73528"/>
                </a:lnTo>
                <a:lnTo>
                  <a:pt x="28416" y="88136"/>
                </a:lnTo>
                <a:lnTo>
                  <a:pt x="31680" y="103095"/>
                </a:lnTo>
                <a:lnTo>
                  <a:pt x="32550" y="110640"/>
                </a:lnTo>
                <a:lnTo>
                  <a:pt x="30130" y="125797"/>
                </a:lnTo>
                <a:lnTo>
                  <a:pt x="26091" y="141000"/>
                </a:lnTo>
                <a:lnTo>
                  <a:pt x="24297" y="156224"/>
                </a:lnTo>
                <a:lnTo>
                  <a:pt x="23499" y="171456"/>
                </a:lnTo>
                <a:lnTo>
                  <a:pt x="23145" y="189233"/>
                </a:lnTo>
                <a:lnTo>
                  <a:pt x="22897" y="244473"/>
                </a:lnTo>
                <a:lnTo>
                  <a:pt x="26264" y="264865"/>
                </a:lnTo>
                <a:lnTo>
                  <a:pt x="30722" y="284088"/>
                </a:lnTo>
                <a:lnTo>
                  <a:pt x="32704" y="296865"/>
                </a:lnTo>
                <a:lnTo>
                  <a:pt x="34504" y="302050"/>
                </a:lnTo>
                <a:lnTo>
                  <a:pt x="39888" y="311198"/>
                </a:lnTo>
                <a:lnTo>
                  <a:pt x="46515" y="319497"/>
                </a:lnTo>
                <a:lnTo>
                  <a:pt x="55050" y="329105"/>
                </a:lnTo>
                <a:lnTo>
                  <a:pt x="57020" y="329894"/>
                </a:lnTo>
                <a:lnTo>
                  <a:pt x="65861" y="331003"/>
                </a:lnTo>
                <a:lnTo>
                  <a:pt x="72875" y="331263"/>
                </a:lnTo>
                <a:lnTo>
                  <a:pt x="83964" y="331409"/>
                </a:lnTo>
                <a:lnTo>
                  <a:pt x="87726" y="330159"/>
                </a:lnTo>
                <a:lnTo>
                  <a:pt x="95293" y="325384"/>
                </a:lnTo>
                <a:lnTo>
                  <a:pt x="102889" y="319029"/>
                </a:lnTo>
                <a:lnTo>
                  <a:pt x="106694" y="315556"/>
                </a:lnTo>
                <a:lnTo>
                  <a:pt x="114306" y="304924"/>
                </a:lnTo>
                <a:lnTo>
                  <a:pt x="121923" y="293002"/>
                </a:lnTo>
                <a:lnTo>
                  <a:pt x="129542" y="283470"/>
                </a:lnTo>
                <a:lnTo>
                  <a:pt x="137161" y="271614"/>
                </a:lnTo>
                <a:lnTo>
                  <a:pt x="140971" y="264896"/>
                </a:lnTo>
                <a:lnTo>
                  <a:pt x="164536" y="219035"/>
                </a:lnTo>
                <a:lnTo>
                  <a:pt x="209271" y="130084"/>
                </a:lnTo>
                <a:lnTo>
                  <a:pt x="213660" y="114542"/>
                </a:lnTo>
                <a:lnTo>
                  <a:pt x="215610" y="99168"/>
                </a:lnTo>
                <a:lnTo>
                  <a:pt x="216477" y="83868"/>
                </a:lnTo>
                <a:lnTo>
                  <a:pt x="217978" y="77502"/>
                </a:lnTo>
                <a:lnTo>
                  <a:pt x="224889" y="61205"/>
                </a:lnTo>
                <a:lnTo>
                  <a:pt x="227501" y="42124"/>
                </a:lnTo>
                <a:lnTo>
                  <a:pt x="228275" y="26593"/>
                </a:lnTo>
                <a:lnTo>
                  <a:pt x="228536" y="9392"/>
                </a:lnTo>
                <a:lnTo>
                  <a:pt x="228557" y="10072"/>
                </a:lnTo>
                <a:lnTo>
                  <a:pt x="234656" y="29231"/>
                </a:lnTo>
                <a:lnTo>
                  <a:pt x="238438" y="46903"/>
                </a:lnTo>
                <a:lnTo>
                  <a:pt x="242709" y="66143"/>
                </a:lnTo>
                <a:lnTo>
                  <a:pt x="245626" y="78385"/>
                </a:lnTo>
                <a:lnTo>
                  <a:pt x="251381" y="97977"/>
                </a:lnTo>
                <a:lnTo>
                  <a:pt x="286539" y="207495"/>
                </a:lnTo>
                <a:lnTo>
                  <a:pt x="300095" y="248594"/>
                </a:lnTo>
                <a:lnTo>
                  <a:pt x="302934" y="260979"/>
                </a:lnTo>
                <a:lnTo>
                  <a:pt x="304826" y="273046"/>
                </a:lnTo>
                <a:lnTo>
                  <a:pt x="313931" y="356195"/>
                </a:lnTo>
                <a:lnTo>
                  <a:pt x="315967" y="382244"/>
                </a:lnTo>
                <a:lnTo>
                  <a:pt x="317325" y="407229"/>
                </a:lnTo>
                <a:lnTo>
                  <a:pt x="318230" y="431506"/>
                </a:lnTo>
                <a:lnTo>
                  <a:pt x="317564" y="451501"/>
                </a:lnTo>
                <a:lnTo>
                  <a:pt x="315849" y="468641"/>
                </a:lnTo>
                <a:lnTo>
                  <a:pt x="313436" y="483877"/>
                </a:lnTo>
                <a:lnTo>
                  <a:pt x="310557" y="497845"/>
                </a:lnTo>
                <a:lnTo>
                  <a:pt x="307368" y="510967"/>
                </a:lnTo>
                <a:lnTo>
                  <a:pt x="303972" y="523525"/>
                </a:lnTo>
                <a:lnTo>
                  <a:pt x="296813" y="544251"/>
                </a:lnTo>
                <a:lnTo>
                  <a:pt x="288128" y="561930"/>
                </a:lnTo>
                <a:lnTo>
                  <a:pt x="282254" y="570200"/>
                </a:lnTo>
                <a:lnTo>
                  <a:pt x="275800" y="578253"/>
                </a:lnTo>
                <a:lnTo>
                  <a:pt x="268957" y="587432"/>
                </a:lnTo>
                <a:lnTo>
                  <a:pt x="254580" y="607791"/>
                </a:lnTo>
                <a:lnTo>
                  <a:pt x="247191" y="617284"/>
                </a:lnTo>
                <a:lnTo>
                  <a:pt x="239724" y="626153"/>
                </a:lnTo>
                <a:lnTo>
                  <a:pt x="225924" y="641511"/>
                </a:lnTo>
                <a:lnTo>
                  <a:pt x="215558" y="652569"/>
                </a:lnTo>
                <a:lnTo>
                  <a:pt x="208475" y="657297"/>
                </a:lnTo>
                <a:lnTo>
                  <a:pt x="199944" y="661718"/>
                </a:lnTo>
                <a:lnTo>
                  <a:pt x="190446" y="665935"/>
                </a:lnTo>
                <a:lnTo>
                  <a:pt x="182844" y="670017"/>
                </a:lnTo>
                <a:lnTo>
                  <a:pt x="176506" y="674008"/>
                </a:lnTo>
                <a:lnTo>
                  <a:pt x="171011" y="677939"/>
                </a:lnTo>
                <a:lnTo>
                  <a:pt x="163537" y="680559"/>
                </a:lnTo>
                <a:lnTo>
                  <a:pt x="154745" y="682307"/>
                </a:lnTo>
                <a:lnTo>
                  <a:pt x="145074" y="683471"/>
                </a:lnTo>
                <a:lnTo>
                  <a:pt x="137355" y="684248"/>
                </a:lnTo>
                <a:lnTo>
                  <a:pt x="130941" y="684765"/>
                </a:lnTo>
                <a:lnTo>
                  <a:pt x="125394" y="685110"/>
                </a:lnTo>
                <a:lnTo>
                  <a:pt x="112458" y="685494"/>
                </a:lnTo>
                <a:lnTo>
                  <a:pt x="83456" y="685740"/>
                </a:lnTo>
                <a:lnTo>
                  <a:pt x="77228" y="684490"/>
                </a:lnTo>
                <a:lnTo>
                  <a:pt x="71806" y="682387"/>
                </a:lnTo>
                <a:lnTo>
                  <a:pt x="62394" y="677933"/>
                </a:lnTo>
                <a:lnTo>
                  <a:pt x="58106" y="676746"/>
                </a:lnTo>
                <a:lnTo>
                  <a:pt x="45721" y="6743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1"/>
          <p:cNvSpPr/>
          <p:nvPr/>
        </p:nvSpPr>
        <p:spPr>
          <a:xfrm>
            <a:off x="7326630" y="2217419"/>
            <a:ext cx="137161" cy="205741"/>
          </a:xfrm>
          <a:custGeom>
            <a:avLst/>
            <a:gdLst/>
            <a:ahLst/>
            <a:cxnLst/>
            <a:rect l="0" t="0" r="0" b="0"/>
            <a:pathLst>
              <a:path w="137161" h="205741">
                <a:moveTo>
                  <a:pt x="0" y="0"/>
                </a:moveTo>
                <a:lnTo>
                  <a:pt x="0" y="15909"/>
                </a:lnTo>
                <a:lnTo>
                  <a:pt x="1270" y="22036"/>
                </a:lnTo>
                <a:lnTo>
                  <a:pt x="3386" y="29931"/>
                </a:lnTo>
                <a:lnTo>
                  <a:pt x="6068" y="39004"/>
                </a:lnTo>
                <a:lnTo>
                  <a:pt x="9125" y="46323"/>
                </a:lnTo>
                <a:lnTo>
                  <a:pt x="12432" y="52472"/>
                </a:lnTo>
                <a:lnTo>
                  <a:pt x="15908" y="57842"/>
                </a:lnTo>
                <a:lnTo>
                  <a:pt x="18226" y="62691"/>
                </a:lnTo>
                <a:lnTo>
                  <a:pt x="19771" y="67194"/>
                </a:lnTo>
                <a:lnTo>
                  <a:pt x="20800" y="71466"/>
                </a:lnTo>
                <a:lnTo>
                  <a:pt x="22757" y="75585"/>
                </a:lnTo>
                <a:lnTo>
                  <a:pt x="25331" y="79600"/>
                </a:lnTo>
                <a:lnTo>
                  <a:pt x="28317" y="83547"/>
                </a:lnTo>
                <a:lnTo>
                  <a:pt x="31578" y="87448"/>
                </a:lnTo>
                <a:lnTo>
                  <a:pt x="35022" y="91319"/>
                </a:lnTo>
                <a:lnTo>
                  <a:pt x="38587" y="95169"/>
                </a:lnTo>
                <a:lnTo>
                  <a:pt x="112466" y="169602"/>
                </a:lnTo>
                <a:lnTo>
                  <a:pt x="116887" y="175298"/>
                </a:lnTo>
                <a:lnTo>
                  <a:pt x="119834" y="180366"/>
                </a:lnTo>
                <a:lnTo>
                  <a:pt x="121799" y="185014"/>
                </a:lnTo>
                <a:lnTo>
                  <a:pt x="124380" y="189383"/>
                </a:lnTo>
                <a:lnTo>
                  <a:pt x="127370" y="193565"/>
                </a:lnTo>
                <a:lnTo>
                  <a:pt x="13716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2"/>
          <p:cNvSpPr/>
          <p:nvPr/>
        </p:nvSpPr>
        <p:spPr>
          <a:xfrm>
            <a:off x="6858000" y="2651901"/>
            <a:ext cx="2057401" cy="91300"/>
          </a:xfrm>
          <a:custGeom>
            <a:avLst/>
            <a:gdLst/>
            <a:ahLst/>
            <a:cxnLst/>
            <a:rect l="0" t="0" r="0" b="0"/>
            <a:pathLst>
              <a:path w="2057401" h="91300">
                <a:moveTo>
                  <a:pt x="0" y="91299"/>
                </a:moveTo>
                <a:lnTo>
                  <a:pt x="18203" y="85231"/>
                </a:lnTo>
                <a:lnTo>
                  <a:pt x="45155" y="82173"/>
                </a:lnTo>
                <a:lnTo>
                  <a:pt x="169729" y="71803"/>
                </a:lnTo>
                <a:lnTo>
                  <a:pt x="199513" y="68141"/>
                </a:lnTo>
                <a:lnTo>
                  <a:pt x="224449" y="64430"/>
                </a:lnTo>
                <a:lnTo>
                  <a:pt x="246152" y="60686"/>
                </a:lnTo>
                <a:lnTo>
                  <a:pt x="265702" y="56920"/>
                </a:lnTo>
                <a:lnTo>
                  <a:pt x="283814" y="53140"/>
                </a:lnTo>
                <a:lnTo>
                  <a:pt x="300969" y="50619"/>
                </a:lnTo>
                <a:lnTo>
                  <a:pt x="333577" y="47819"/>
                </a:lnTo>
                <a:lnTo>
                  <a:pt x="349384" y="45802"/>
                </a:lnTo>
                <a:lnTo>
                  <a:pt x="365004" y="43188"/>
                </a:lnTo>
                <a:lnTo>
                  <a:pt x="380495" y="40174"/>
                </a:lnTo>
                <a:lnTo>
                  <a:pt x="395903" y="38166"/>
                </a:lnTo>
                <a:lnTo>
                  <a:pt x="426570" y="35934"/>
                </a:lnTo>
                <a:lnTo>
                  <a:pt x="494386" y="28169"/>
                </a:lnTo>
                <a:lnTo>
                  <a:pt x="539141" y="22542"/>
                </a:lnTo>
                <a:lnTo>
                  <a:pt x="581677" y="18791"/>
                </a:lnTo>
                <a:lnTo>
                  <a:pt x="622735" y="16290"/>
                </a:lnTo>
                <a:lnTo>
                  <a:pt x="697141" y="13511"/>
                </a:lnTo>
                <a:lnTo>
                  <a:pt x="781870" y="11947"/>
                </a:lnTo>
                <a:lnTo>
                  <a:pt x="831367" y="11581"/>
                </a:lnTo>
                <a:lnTo>
                  <a:pt x="855235" y="10214"/>
                </a:lnTo>
                <a:lnTo>
                  <a:pt x="878767" y="8032"/>
                </a:lnTo>
                <a:lnTo>
                  <a:pt x="902075" y="5307"/>
                </a:lnTo>
                <a:lnTo>
                  <a:pt x="925232" y="3491"/>
                </a:lnTo>
                <a:lnTo>
                  <a:pt x="971284" y="1473"/>
                </a:lnTo>
                <a:lnTo>
                  <a:pt x="1040051" y="337"/>
                </a:lnTo>
                <a:lnTo>
                  <a:pt x="1108686" y="0"/>
                </a:lnTo>
                <a:lnTo>
                  <a:pt x="1132823" y="1223"/>
                </a:lnTo>
                <a:lnTo>
                  <a:pt x="1157806" y="3308"/>
                </a:lnTo>
                <a:lnTo>
                  <a:pt x="1183351" y="5968"/>
                </a:lnTo>
                <a:lnTo>
                  <a:pt x="1208000" y="7742"/>
                </a:lnTo>
                <a:lnTo>
                  <a:pt x="1255709" y="9712"/>
                </a:lnTo>
                <a:lnTo>
                  <a:pt x="1331476" y="10822"/>
                </a:lnTo>
                <a:lnTo>
                  <a:pt x="1410229" y="11150"/>
                </a:lnTo>
                <a:lnTo>
                  <a:pt x="1503915" y="14614"/>
                </a:lnTo>
                <a:lnTo>
                  <a:pt x="1609476" y="19116"/>
                </a:lnTo>
                <a:lnTo>
                  <a:pt x="1711745" y="21651"/>
                </a:lnTo>
                <a:lnTo>
                  <a:pt x="1832294" y="22578"/>
                </a:lnTo>
                <a:lnTo>
                  <a:pt x="1860339" y="23895"/>
                </a:lnTo>
                <a:lnTo>
                  <a:pt x="1928754" y="28745"/>
                </a:lnTo>
                <a:lnTo>
                  <a:pt x="1957666" y="31816"/>
                </a:lnTo>
                <a:lnTo>
                  <a:pt x="2057400" y="455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3"/>
          <p:cNvSpPr/>
          <p:nvPr/>
        </p:nvSpPr>
        <p:spPr>
          <a:xfrm>
            <a:off x="6984441" y="2836228"/>
            <a:ext cx="352850" cy="421110"/>
          </a:xfrm>
          <a:custGeom>
            <a:avLst/>
            <a:gdLst/>
            <a:ahLst/>
            <a:cxnLst/>
            <a:rect l="0" t="0" r="0" b="0"/>
            <a:pathLst>
              <a:path w="352850" h="421110">
                <a:moveTo>
                  <a:pt x="182168" y="9841"/>
                </a:moveTo>
                <a:lnTo>
                  <a:pt x="170033" y="3774"/>
                </a:lnTo>
                <a:lnTo>
                  <a:pt x="160688" y="795"/>
                </a:lnTo>
                <a:lnTo>
                  <a:pt x="156418" y="0"/>
                </a:lnTo>
                <a:lnTo>
                  <a:pt x="151031" y="741"/>
                </a:lnTo>
                <a:lnTo>
                  <a:pt x="144901" y="2504"/>
                </a:lnTo>
                <a:lnTo>
                  <a:pt x="128946" y="8392"/>
                </a:lnTo>
                <a:lnTo>
                  <a:pt x="123827" y="11415"/>
                </a:lnTo>
                <a:lnTo>
                  <a:pt x="107979" y="21548"/>
                </a:lnTo>
                <a:lnTo>
                  <a:pt x="99689" y="26536"/>
                </a:lnTo>
                <a:lnTo>
                  <a:pt x="91622" y="31131"/>
                </a:lnTo>
                <a:lnTo>
                  <a:pt x="83704" y="35464"/>
                </a:lnTo>
                <a:lnTo>
                  <a:pt x="77155" y="40894"/>
                </a:lnTo>
                <a:lnTo>
                  <a:pt x="66492" y="53699"/>
                </a:lnTo>
                <a:lnTo>
                  <a:pt x="57520" y="64470"/>
                </a:lnTo>
                <a:lnTo>
                  <a:pt x="53350" y="69121"/>
                </a:lnTo>
                <a:lnTo>
                  <a:pt x="48029" y="77301"/>
                </a:lnTo>
                <a:lnTo>
                  <a:pt x="41942" y="87834"/>
                </a:lnTo>
                <a:lnTo>
                  <a:pt x="29676" y="110545"/>
                </a:lnTo>
                <a:lnTo>
                  <a:pt x="19991" y="129105"/>
                </a:lnTo>
                <a:lnTo>
                  <a:pt x="15630" y="138881"/>
                </a:lnTo>
                <a:lnTo>
                  <a:pt x="11453" y="149208"/>
                </a:lnTo>
                <a:lnTo>
                  <a:pt x="7398" y="159902"/>
                </a:lnTo>
                <a:lnTo>
                  <a:pt x="4695" y="173382"/>
                </a:lnTo>
                <a:lnTo>
                  <a:pt x="2893" y="188718"/>
                </a:lnTo>
                <a:lnTo>
                  <a:pt x="1691" y="205293"/>
                </a:lnTo>
                <a:lnTo>
                  <a:pt x="890" y="221422"/>
                </a:lnTo>
                <a:lnTo>
                  <a:pt x="0" y="252891"/>
                </a:lnTo>
                <a:lnTo>
                  <a:pt x="2303" y="268394"/>
                </a:lnTo>
                <a:lnTo>
                  <a:pt x="6378" y="283810"/>
                </a:lnTo>
                <a:lnTo>
                  <a:pt x="11635" y="299167"/>
                </a:lnTo>
                <a:lnTo>
                  <a:pt x="16409" y="310675"/>
                </a:lnTo>
                <a:lnTo>
                  <a:pt x="20863" y="319617"/>
                </a:lnTo>
                <a:lnTo>
                  <a:pt x="25101" y="326849"/>
                </a:lnTo>
                <a:lnTo>
                  <a:pt x="27927" y="334210"/>
                </a:lnTo>
                <a:lnTo>
                  <a:pt x="29810" y="341657"/>
                </a:lnTo>
                <a:lnTo>
                  <a:pt x="31066" y="349162"/>
                </a:lnTo>
                <a:lnTo>
                  <a:pt x="34444" y="355435"/>
                </a:lnTo>
                <a:lnTo>
                  <a:pt x="50062" y="371601"/>
                </a:lnTo>
                <a:lnTo>
                  <a:pt x="54728" y="378015"/>
                </a:lnTo>
                <a:lnTo>
                  <a:pt x="63298" y="390644"/>
                </a:lnTo>
                <a:lnTo>
                  <a:pt x="71340" y="400490"/>
                </a:lnTo>
                <a:lnTo>
                  <a:pt x="76533" y="404894"/>
                </a:lnTo>
                <a:lnTo>
                  <a:pt x="82535" y="409100"/>
                </a:lnTo>
                <a:lnTo>
                  <a:pt x="89076" y="413174"/>
                </a:lnTo>
                <a:lnTo>
                  <a:pt x="95977" y="415890"/>
                </a:lnTo>
                <a:lnTo>
                  <a:pt x="103117" y="417700"/>
                </a:lnTo>
                <a:lnTo>
                  <a:pt x="110418" y="418907"/>
                </a:lnTo>
                <a:lnTo>
                  <a:pt x="117824" y="419712"/>
                </a:lnTo>
                <a:lnTo>
                  <a:pt x="125302" y="420248"/>
                </a:lnTo>
                <a:lnTo>
                  <a:pt x="139115" y="420844"/>
                </a:lnTo>
                <a:lnTo>
                  <a:pt x="149487" y="421109"/>
                </a:lnTo>
                <a:lnTo>
                  <a:pt x="155300" y="419910"/>
                </a:lnTo>
                <a:lnTo>
                  <a:pt x="161717" y="417841"/>
                </a:lnTo>
                <a:lnTo>
                  <a:pt x="168534" y="415191"/>
                </a:lnTo>
                <a:lnTo>
                  <a:pt x="175618" y="412155"/>
                </a:lnTo>
                <a:lnTo>
                  <a:pt x="190265" y="405394"/>
                </a:lnTo>
                <a:lnTo>
                  <a:pt x="212790" y="394448"/>
                </a:lnTo>
                <a:lnTo>
                  <a:pt x="220362" y="389436"/>
                </a:lnTo>
                <a:lnTo>
                  <a:pt x="227952" y="383554"/>
                </a:lnTo>
                <a:lnTo>
                  <a:pt x="235550" y="377093"/>
                </a:lnTo>
                <a:lnTo>
                  <a:pt x="243156" y="371516"/>
                </a:lnTo>
                <a:lnTo>
                  <a:pt x="250767" y="366528"/>
                </a:lnTo>
                <a:lnTo>
                  <a:pt x="258382" y="361932"/>
                </a:lnTo>
                <a:lnTo>
                  <a:pt x="265997" y="356329"/>
                </a:lnTo>
                <a:lnTo>
                  <a:pt x="273614" y="350053"/>
                </a:lnTo>
                <a:lnTo>
                  <a:pt x="281232" y="343329"/>
                </a:lnTo>
                <a:lnTo>
                  <a:pt x="290121" y="332496"/>
                </a:lnTo>
                <a:lnTo>
                  <a:pt x="299857" y="318925"/>
                </a:lnTo>
                <a:lnTo>
                  <a:pt x="310157" y="303527"/>
                </a:lnTo>
                <a:lnTo>
                  <a:pt x="318295" y="290722"/>
                </a:lnTo>
                <a:lnTo>
                  <a:pt x="324989" y="279645"/>
                </a:lnTo>
                <a:lnTo>
                  <a:pt x="330722" y="269720"/>
                </a:lnTo>
                <a:lnTo>
                  <a:pt x="340480" y="251920"/>
                </a:lnTo>
                <a:lnTo>
                  <a:pt x="344859" y="243617"/>
                </a:lnTo>
                <a:lnTo>
                  <a:pt x="347778" y="235542"/>
                </a:lnTo>
                <a:lnTo>
                  <a:pt x="349726" y="227618"/>
                </a:lnTo>
                <a:lnTo>
                  <a:pt x="351023" y="219796"/>
                </a:lnTo>
                <a:lnTo>
                  <a:pt x="351888" y="212041"/>
                </a:lnTo>
                <a:lnTo>
                  <a:pt x="352465" y="204331"/>
                </a:lnTo>
                <a:lnTo>
                  <a:pt x="352849" y="196651"/>
                </a:lnTo>
                <a:lnTo>
                  <a:pt x="351836" y="188991"/>
                </a:lnTo>
                <a:lnTo>
                  <a:pt x="349891" y="181345"/>
                </a:lnTo>
                <a:lnTo>
                  <a:pt x="347323" y="173707"/>
                </a:lnTo>
                <a:lnTo>
                  <a:pt x="344341" y="166075"/>
                </a:lnTo>
                <a:lnTo>
                  <a:pt x="341084" y="158447"/>
                </a:lnTo>
                <a:lnTo>
                  <a:pt x="337642" y="150822"/>
                </a:lnTo>
                <a:lnTo>
                  <a:pt x="330431" y="138963"/>
                </a:lnTo>
                <a:lnTo>
                  <a:pt x="322993" y="128189"/>
                </a:lnTo>
                <a:lnTo>
                  <a:pt x="319231" y="121760"/>
                </a:lnTo>
                <a:lnTo>
                  <a:pt x="315454" y="114933"/>
                </a:lnTo>
                <a:lnTo>
                  <a:pt x="304483" y="103962"/>
                </a:lnTo>
                <a:lnTo>
                  <a:pt x="298002" y="99259"/>
                </a:lnTo>
                <a:lnTo>
                  <a:pt x="291141" y="94853"/>
                </a:lnTo>
                <a:lnTo>
                  <a:pt x="284027" y="90646"/>
                </a:lnTo>
                <a:lnTo>
                  <a:pt x="276744" y="86571"/>
                </a:lnTo>
                <a:lnTo>
                  <a:pt x="270619" y="82585"/>
                </a:lnTo>
                <a:lnTo>
                  <a:pt x="260426" y="74768"/>
                </a:lnTo>
                <a:lnTo>
                  <a:pt x="254661" y="72176"/>
                </a:lnTo>
                <a:lnTo>
                  <a:pt x="248277" y="70448"/>
                </a:lnTo>
                <a:lnTo>
                  <a:pt x="241480" y="69296"/>
                </a:lnTo>
                <a:lnTo>
                  <a:pt x="229330" y="65988"/>
                </a:lnTo>
                <a:lnTo>
                  <a:pt x="159309" y="441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4"/>
          <p:cNvSpPr/>
          <p:nvPr/>
        </p:nvSpPr>
        <p:spPr>
          <a:xfrm>
            <a:off x="7852409" y="3051809"/>
            <a:ext cx="148592" cy="22861"/>
          </a:xfrm>
          <a:custGeom>
            <a:avLst/>
            <a:gdLst/>
            <a:ahLst/>
            <a:cxnLst/>
            <a:rect l="0" t="0" r="0" b="0"/>
            <a:pathLst>
              <a:path w="148592" h="22861">
                <a:moveTo>
                  <a:pt x="0" y="22860"/>
                </a:moveTo>
                <a:lnTo>
                  <a:pt x="12136" y="16793"/>
                </a:lnTo>
                <a:lnTo>
                  <a:pt x="16981" y="15005"/>
                </a:lnTo>
                <a:lnTo>
                  <a:pt x="21480" y="13813"/>
                </a:lnTo>
                <a:lnTo>
                  <a:pt x="25751" y="13019"/>
                </a:lnTo>
                <a:lnTo>
                  <a:pt x="80302" y="5833"/>
                </a:lnTo>
                <a:lnTo>
                  <a:pt x="97985" y="3889"/>
                </a:lnTo>
                <a:lnTo>
                  <a:pt x="112314" y="2593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5"/>
          <p:cNvSpPr/>
          <p:nvPr/>
        </p:nvSpPr>
        <p:spPr>
          <a:xfrm>
            <a:off x="8172450" y="2851337"/>
            <a:ext cx="267606" cy="451934"/>
          </a:xfrm>
          <a:custGeom>
            <a:avLst/>
            <a:gdLst/>
            <a:ahLst/>
            <a:cxnLst/>
            <a:rect l="0" t="0" r="0" b="0"/>
            <a:pathLst>
              <a:path w="267606" h="451934">
                <a:moveTo>
                  <a:pt x="0" y="51882"/>
                </a:moveTo>
                <a:lnTo>
                  <a:pt x="6067" y="39747"/>
                </a:lnTo>
                <a:lnTo>
                  <a:pt x="9125" y="36172"/>
                </a:lnTo>
                <a:lnTo>
                  <a:pt x="12433" y="33789"/>
                </a:lnTo>
                <a:lnTo>
                  <a:pt x="20765" y="29871"/>
                </a:lnTo>
                <a:lnTo>
                  <a:pt x="54068" y="13392"/>
                </a:lnTo>
                <a:lnTo>
                  <a:pt x="61445" y="10982"/>
                </a:lnTo>
                <a:lnTo>
                  <a:pt x="68903" y="9376"/>
                </a:lnTo>
                <a:lnTo>
                  <a:pt x="76415" y="8305"/>
                </a:lnTo>
                <a:lnTo>
                  <a:pt x="86504" y="6321"/>
                </a:lnTo>
                <a:lnTo>
                  <a:pt x="111259" y="729"/>
                </a:lnTo>
                <a:lnTo>
                  <a:pt x="123702" y="0"/>
                </a:lnTo>
                <a:lnTo>
                  <a:pt x="135808" y="784"/>
                </a:lnTo>
                <a:lnTo>
                  <a:pt x="147689" y="2577"/>
                </a:lnTo>
                <a:lnTo>
                  <a:pt x="159418" y="3772"/>
                </a:lnTo>
                <a:lnTo>
                  <a:pt x="171049" y="4569"/>
                </a:lnTo>
                <a:lnTo>
                  <a:pt x="182612" y="5100"/>
                </a:lnTo>
                <a:lnTo>
                  <a:pt x="191592" y="6724"/>
                </a:lnTo>
                <a:lnTo>
                  <a:pt x="198848" y="9077"/>
                </a:lnTo>
                <a:lnTo>
                  <a:pt x="204954" y="11915"/>
                </a:lnTo>
                <a:lnTo>
                  <a:pt x="210296" y="13808"/>
                </a:lnTo>
                <a:lnTo>
                  <a:pt x="215127" y="15070"/>
                </a:lnTo>
                <a:lnTo>
                  <a:pt x="219618" y="15910"/>
                </a:lnTo>
                <a:lnTo>
                  <a:pt x="222611" y="17741"/>
                </a:lnTo>
                <a:lnTo>
                  <a:pt x="224607" y="20232"/>
                </a:lnTo>
                <a:lnTo>
                  <a:pt x="225938" y="23162"/>
                </a:lnTo>
                <a:lnTo>
                  <a:pt x="225555" y="27655"/>
                </a:lnTo>
                <a:lnTo>
                  <a:pt x="221744" y="39422"/>
                </a:lnTo>
                <a:lnTo>
                  <a:pt x="215816" y="53118"/>
                </a:lnTo>
                <a:lnTo>
                  <a:pt x="212457" y="60326"/>
                </a:lnTo>
                <a:lnTo>
                  <a:pt x="206408" y="70211"/>
                </a:lnTo>
                <a:lnTo>
                  <a:pt x="198565" y="81882"/>
                </a:lnTo>
                <a:lnTo>
                  <a:pt x="189527" y="94742"/>
                </a:lnTo>
                <a:lnTo>
                  <a:pt x="180961" y="104585"/>
                </a:lnTo>
                <a:lnTo>
                  <a:pt x="172711" y="112418"/>
                </a:lnTo>
                <a:lnTo>
                  <a:pt x="164671" y="118909"/>
                </a:lnTo>
                <a:lnTo>
                  <a:pt x="156770" y="125777"/>
                </a:lnTo>
                <a:lnTo>
                  <a:pt x="148963" y="132896"/>
                </a:lnTo>
                <a:lnTo>
                  <a:pt x="141219" y="140181"/>
                </a:lnTo>
                <a:lnTo>
                  <a:pt x="133515" y="146308"/>
                </a:lnTo>
                <a:lnTo>
                  <a:pt x="125841" y="151663"/>
                </a:lnTo>
                <a:lnTo>
                  <a:pt x="118183" y="156503"/>
                </a:lnTo>
                <a:lnTo>
                  <a:pt x="111809" y="160999"/>
                </a:lnTo>
                <a:lnTo>
                  <a:pt x="106289" y="165267"/>
                </a:lnTo>
                <a:lnTo>
                  <a:pt x="101339" y="169382"/>
                </a:lnTo>
                <a:lnTo>
                  <a:pt x="98039" y="173396"/>
                </a:lnTo>
                <a:lnTo>
                  <a:pt x="95839" y="177341"/>
                </a:lnTo>
                <a:lnTo>
                  <a:pt x="93395" y="185112"/>
                </a:lnTo>
                <a:lnTo>
                  <a:pt x="91697" y="198199"/>
                </a:lnTo>
                <a:lnTo>
                  <a:pt x="92881" y="198957"/>
                </a:lnTo>
                <a:lnTo>
                  <a:pt x="97583" y="199799"/>
                </a:lnTo>
                <a:lnTo>
                  <a:pt x="103907" y="200173"/>
                </a:lnTo>
                <a:lnTo>
                  <a:pt x="107371" y="200273"/>
                </a:lnTo>
                <a:lnTo>
                  <a:pt x="171259" y="200455"/>
                </a:lnTo>
                <a:lnTo>
                  <a:pt x="181483" y="201731"/>
                </a:lnTo>
                <a:lnTo>
                  <a:pt x="190839" y="203851"/>
                </a:lnTo>
                <a:lnTo>
                  <a:pt x="199615" y="206535"/>
                </a:lnTo>
                <a:lnTo>
                  <a:pt x="206736" y="209594"/>
                </a:lnTo>
                <a:lnTo>
                  <a:pt x="212754" y="212904"/>
                </a:lnTo>
                <a:lnTo>
                  <a:pt x="218036" y="216380"/>
                </a:lnTo>
                <a:lnTo>
                  <a:pt x="224097" y="219967"/>
                </a:lnTo>
                <a:lnTo>
                  <a:pt x="230678" y="223629"/>
                </a:lnTo>
                <a:lnTo>
                  <a:pt x="237605" y="227340"/>
                </a:lnTo>
                <a:lnTo>
                  <a:pt x="243493" y="232354"/>
                </a:lnTo>
                <a:lnTo>
                  <a:pt x="248688" y="238237"/>
                </a:lnTo>
                <a:lnTo>
                  <a:pt x="253423" y="244699"/>
                </a:lnTo>
                <a:lnTo>
                  <a:pt x="257848" y="251547"/>
                </a:lnTo>
                <a:lnTo>
                  <a:pt x="262068" y="258652"/>
                </a:lnTo>
                <a:lnTo>
                  <a:pt x="266152" y="265929"/>
                </a:lnTo>
                <a:lnTo>
                  <a:pt x="267605" y="272050"/>
                </a:lnTo>
                <a:lnTo>
                  <a:pt x="267303" y="277401"/>
                </a:lnTo>
                <a:lnTo>
                  <a:pt x="265832" y="282238"/>
                </a:lnTo>
                <a:lnTo>
                  <a:pt x="264851" y="289273"/>
                </a:lnTo>
                <a:lnTo>
                  <a:pt x="264197" y="297773"/>
                </a:lnTo>
                <a:lnTo>
                  <a:pt x="263762" y="307250"/>
                </a:lnTo>
                <a:lnTo>
                  <a:pt x="259891" y="321166"/>
                </a:lnTo>
                <a:lnTo>
                  <a:pt x="240989" y="358651"/>
                </a:lnTo>
                <a:lnTo>
                  <a:pt x="234319" y="369425"/>
                </a:lnTo>
                <a:lnTo>
                  <a:pt x="227332" y="379147"/>
                </a:lnTo>
                <a:lnTo>
                  <a:pt x="220135" y="388169"/>
                </a:lnTo>
                <a:lnTo>
                  <a:pt x="214066" y="395453"/>
                </a:lnTo>
                <a:lnTo>
                  <a:pt x="208751" y="401580"/>
                </a:lnTo>
                <a:lnTo>
                  <a:pt x="203937" y="406934"/>
                </a:lnTo>
                <a:lnTo>
                  <a:pt x="198187" y="411773"/>
                </a:lnTo>
                <a:lnTo>
                  <a:pt x="191816" y="416270"/>
                </a:lnTo>
                <a:lnTo>
                  <a:pt x="185027" y="420537"/>
                </a:lnTo>
                <a:lnTo>
                  <a:pt x="179230" y="424652"/>
                </a:lnTo>
                <a:lnTo>
                  <a:pt x="174097" y="428666"/>
                </a:lnTo>
                <a:lnTo>
                  <a:pt x="169405" y="432611"/>
                </a:lnTo>
                <a:lnTo>
                  <a:pt x="163736" y="435242"/>
                </a:lnTo>
                <a:lnTo>
                  <a:pt x="157417" y="436996"/>
                </a:lnTo>
                <a:lnTo>
                  <a:pt x="150665" y="438164"/>
                </a:lnTo>
                <a:lnTo>
                  <a:pt x="143623" y="440214"/>
                </a:lnTo>
                <a:lnTo>
                  <a:pt x="136389" y="442850"/>
                </a:lnTo>
                <a:lnTo>
                  <a:pt x="114300" y="4519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6"/>
          <p:cNvSpPr/>
          <p:nvPr/>
        </p:nvSpPr>
        <p:spPr>
          <a:xfrm>
            <a:off x="6778031" y="3475397"/>
            <a:ext cx="502879" cy="455850"/>
          </a:xfrm>
          <a:custGeom>
            <a:avLst/>
            <a:gdLst/>
            <a:ahLst/>
            <a:cxnLst/>
            <a:rect l="0" t="0" r="0" b="0"/>
            <a:pathLst>
              <a:path w="502879" h="455850">
                <a:moveTo>
                  <a:pt x="11388" y="182203"/>
                </a:moveTo>
                <a:lnTo>
                  <a:pt x="1547" y="162520"/>
                </a:lnTo>
                <a:lnTo>
                  <a:pt x="665" y="157368"/>
                </a:lnTo>
                <a:lnTo>
                  <a:pt x="98" y="143712"/>
                </a:lnTo>
                <a:lnTo>
                  <a:pt x="0" y="132557"/>
                </a:lnTo>
                <a:lnTo>
                  <a:pt x="2526" y="127516"/>
                </a:lnTo>
                <a:lnTo>
                  <a:pt x="16948" y="108285"/>
                </a:lnTo>
                <a:lnTo>
                  <a:pt x="21444" y="101174"/>
                </a:lnTo>
                <a:lnTo>
                  <a:pt x="25712" y="93894"/>
                </a:lnTo>
                <a:lnTo>
                  <a:pt x="33638" y="85230"/>
                </a:lnTo>
                <a:lnTo>
                  <a:pt x="44002" y="75644"/>
                </a:lnTo>
                <a:lnTo>
                  <a:pt x="55990" y="65444"/>
                </a:lnTo>
                <a:lnTo>
                  <a:pt x="66523" y="57373"/>
                </a:lnTo>
                <a:lnTo>
                  <a:pt x="76085" y="50723"/>
                </a:lnTo>
                <a:lnTo>
                  <a:pt x="84999" y="45019"/>
                </a:lnTo>
                <a:lnTo>
                  <a:pt x="94753" y="39947"/>
                </a:lnTo>
                <a:lnTo>
                  <a:pt x="105065" y="35296"/>
                </a:lnTo>
                <a:lnTo>
                  <a:pt x="115749" y="30925"/>
                </a:lnTo>
                <a:lnTo>
                  <a:pt x="126683" y="26741"/>
                </a:lnTo>
                <a:lnTo>
                  <a:pt x="148991" y="18705"/>
                </a:lnTo>
                <a:lnTo>
                  <a:pt x="159003" y="14784"/>
                </a:lnTo>
                <a:lnTo>
                  <a:pt x="168218" y="10900"/>
                </a:lnTo>
                <a:lnTo>
                  <a:pt x="176901" y="7041"/>
                </a:lnTo>
                <a:lnTo>
                  <a:pt x="186500" y="4468"/>
                </a:lnTo>
                <a:lnTo>
                  <a:pt x="196710" y="2753"/>
                </a:lnTo>
                <a:lnTo>
                  <a:pt x="207326" y="1610"/>
                </a:lnTo>
                <a:lnTo>
                  <a:pt x="218214" y="847"/>
                </a:lnTo>
                <a:lnTo>
                  <a:pt x="229282" y="339"/>
                </a:lnTo>
                <a:lnTo>
                  <a:pt x="240471" y="0"/>
                </a:lnTo>
                <a:lnTo>
                  <a:pt x="249200" y="1044"/>
                </a:lnTo>
                <a:lnTo>
                  <a:pt x="262286" y="5591"/>
                </a:lnTo>
                <a:lnTo>
                  <a:pt x="275722" y="15232"/>
                </a:lnTo>
                <a:lnTo>
                  <a:pt x="290160" y="26713"/>
                </a:lnTo>
                <a:lnTo>
                  <a:pt x="305044" y="36049"/>
                </a:lnTo>
                <a:lnTo>
                  <a:pt x="320125" y="47819"/>
                </a:lnTo>
                <a:lnTo>
                  <a:pt x="334025" y="61516"/>
                </a:lnTo>
                <a:lnTo>
                  <a:pt x="339510" y="68725"/>
                </a:lnTo>
                <a:lnTo>
                  <a:pt x="344436" y="76071"/>
                </a:lnTo>
                <a:lnTo>
                  <a:pt x="347720" y="83508"/>
                </a:lnTo>
                <a:lnTo>
                  <a:pt x="349909" y="91006"/>
                </a:lnTo>
                <a:lnTo>
                  <a:pt x="351369" y="98545"/>
                </a:lnTo>
                <a:lnTo>
                  <a:pt x="353612" y="107381"/>
                </a:lnTo>
                <a:lnTo>
                  <a:pt x="356378" y="117081"/>
                </a:lnTo>
                <a:lnTo>
                  <a:pt x="359492" y="127359"/>
                </a:lnTo>
                <a:lnTo>
                  <a:pt x="361567" y="136749"/>
                </a:lnTo>
                <a:lnTo>
                  <a:pt x="362951" y="145550"/>
                </a:lnTo>
                <a:lnTo>
                  <a:pt x="363873" y="153958"/>
                </a:lnTo>
                <a:lnTo>
                  <a:pt x="363218" y="163373"/>
                </a:lnTo>
                <a:lnTo>
                  <a:pt x="361512" y="173459"/>
                </a:lnTo>
                <a:lnTo>
                  <a:pt x="359104" y="183993"/>
                </a:lnTo>
                <a:lnTo>
                  <a:pt x="356228" y="194827"/>
                </a:lnTo>
                <a:lnTo>
                  <a:pt x="349648" y="217023"/>
                </a:lnTo>
                <a:lnTo>
                  <a:pt x="344845" y="230816"/>
                </a:lnTo>
                <a:lnTo>
                  <a:pt x="332734" y="263075"/>
                </a:lnTo>
                <a:lnTo>
                  <a:pt x="327219" y="276758"/>
                </a:lnTo>
                <a:lnTo>
                  <a:pt x="322272" y="288419"/>
                </a:lnTo>
                <a:lnTo>
                  <a:pt x="317704" y="298734"/>
                </a:lnTo>
                <a:lnTo>
                  <a:pt x="313389" y="309420"/>
                </a:lnTo>
                <a:lnTo>
                  <a:pt x="305208" y="331453"/>
                </a:lnTo>
                <a:lnTo>
                  <a:pt x="299978" y="340123"/>
                </a:lnTo>
                <a:lnTo>
                  <a:pt x="281752" y="359663"/>
                </a:lnTo>
                <a:lnTo>
                  <a:pt x="272097" y="373680"/>
                </a:lnTo>
                <a:lnTo>
                  <a:pt x="267745" y="380974"/>
                </a:lnTo>
                <a:lnTo>
                  <a:pt x="263573" y="388377"/>
                </a:lnTo>
                <a:lnTo>
                  <a:pt x="259521" y="395852"/>
                </a:lnTo>
                <a:lnTo>
                  <a:pt x="248247" y="407545"/>
                </a:lnTo>
                <a:lnTo>
                  <a:pt x="236039" y="416975"/>
                </a:lnTo>
                <a:lnTo>
                  <a:pt x="220756" y="429423"/>
                </a:lnTo>
                <a:lnTo>
                  <a:pt x="207734" y="437282"/>
                </a:lnTo>
                <a:lnTo>
                  <a:pt x="192191" y="448846"/>
                </a:lnTo>
                <a:lnTo>
                  <a:pt x="183609" y="453111"/>
                </a:lnTo>
                <a:lnTo>
                  <a:pt x="171637" y="455511"/>
                </a:lnTo>
                <a:lnTo>
                  <a:pt x="167751" y="455849"/>
                </a:lnTo>
                <a:lnTo>
                  <a:pt x="163890" y="454803"/>
                </a:lnTo>
                <a:lnTo>
                  <a:pt x="152388" y="448534"/>
                </a:lnTo>
                <a:lnTo>
                  <a:pt x="140938" y="444842"/>
                </a:lnTo>
                <a:lnTo>
                  <a:pt x="133313" y="439478"/>
                </a:lnTo>
                <a:lnTo>
                  <a:pt x="130772" y="436270"/>
                </a:lnTo>
                <a:lnTo>
                  <a:pt x="129077" y="432860"/>
                </a:lnTo>
                <a:lnTo>
                  <a:pt x="127948" y="429318"/>
                </a:lnTo>
                <a:lnTo>
                  <a:pt x="126692" y="415222"/>
                </a:lnTo>
                <a:lnTo>
                  <a:pt x="126357" y="406128"/>
                </a:lnTo>
                <a:lnTo>
                  <a:pt x="127404" y="398797"/>
                </a:lnTo>
                <a:lnTo>
                  <a:pt x="131954" y="387263"/>
                </a:lnTo>
                <a:lnTo>
                  <a:pt x="136215" y="379870"/>
                </a:lnTo>
                <a:lnTo>
                  <a:pt x="141597" y="371131"/>
                </a:lnTo>
                <a:lnTo>
                  <a:pt x="147724" y="361495"/>
                </a:lnTo>
                <a:lnTo>
                  <a:pt x="153079" y="352530"/>
                </a:lnTo>
                <a:lnTo>
                  <a:pt x="157919" y="344015"/>
                </a:lnTo>
                <a:lnTo>
                  <a:pt x="162415" y="335797"/>
                </a:lnTo>
                <a:lnTo>
                  <a:pt x="174185" y="323280"/>
                </a:lnTo>
                <a:lnTo>
                  <a:pt x="187882" y="313484"/>
                </a:lnTo>
                <a:lnTo>
                  <a:pt x="202437" y="304896"/>
                </a:lnTo>
                <a:lnTo>
                  <a:pt x="217373" y="296846"/>
                </a:lnTo>
                <a:lnTo>
                  <a:pt x="247657" y="281330"/>
                </a:lnTo>
                <a:lnTo>
                  <a:pt x="256531" y="278768"/>
                </a:lnTo>
                <a:lnTo>
                  <a:pt x="266256" y="277060"/>
                </a:lnTo>
                <a:lnTo>
                  <a:pt x="276550" y="275920"/>
                </a:lnTo>
                <a:lnTo>
                  <a:pt x="285954" y="275161"/>
                </a:lnTo>
                <a:lnTo>
                  <a:pt x="294762" y="274655"/>
                </a:lnTo>
                <a:lnTo>
                  <a:pt x="311322" y="274092"/>
                </a:lnTo>
                <a:lnTo>
                  <a:pt x="342650" y="273731"/>
                </a:lnTo>
                <a:lnTo>
                  <a:pt x="350339" y="273702"/>
                </a:lnTo>
                <a:lnTo>
                  <a:pt x="365656" y="277056"/>
                </a:lnTo>
                <a:lnTo>
                  <a:pt x="402254" y="289557"/>
                </a:lnTo>
                <a:lnTo>
                  <a:pt x="412936" y="294412"/>
                </a:lnTo>
                <a:lnTo>
                  <a:pt x="423867" y="300189"/>
                </a:lnTo>
                <a:lnTo>
                  <a:pt x="434964" y="306580"/>
                </a:lnTo>
                <a:lnTo>
                  <a:pt x="443632" y="312111"/>
                </a:lnTo>
                <a:lnTo>
                  <a:pt x="456650" y="321643"/>
                </a:lnTo>
                <a:lnTo>
                  <a:pt x="460629" y="325963"/>
                </a:lnTo>
                <a:lnTo>
                  <a:pt x="463282" y="330112"/>
                </a:lnTo>
                <a:lnTo>
                  <a:pt x="465051" y="334149"/>
                </a:lnTo>
                <a:lnTo>
                  <a:pt x="468770" y="338110"/>
                </a:lnTo>
                <a:lnTo>
                  <a:pt x="483600" y="349753"/>
                </a:lnTo>
                <a:lnTo>
                  <a:pt x="486217" y="353593"/>
                </a:lnTo>
                <a:lnTo>
                  <a:pt x="502878" y="365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7"/>
          <p:cNvSpPr/>
          <p:nvPr/>
        </p:nvSpPr>
        <p:spPr>
          <a:xfrm>
            <a:off x="8047346" y="3463289"/>
            <a:ext cx="307633" cy="445771"/>
          </a:xfrm>
          <a:custGeom>
            <a:avLst/>
            <a:gdLst/>
            <a:ahLst/>
            <a:cxnLst/>
            <a:rect l="0" t="0" r="0" b="0"/>
            <a:pathLst>
              <a:path w="307633" h="445771">
                <a:moveTo>
                  <a:pt x="170823" y="0"/>
                </a:moveTo>
                <a:lnTo>
                  <a:pt x="189027" y="0"/>
                </a:lnTo>
                <a:lnTo>
                  <a:pt x="195659" y="1270"/>
                </a:lnTo>
                <a:lnTo>
                  <a:pt x="201350" y="3387"/>
                </a:lnTo>
                <a:lnTo>
                  <a:pt x="206415" y="6069"/>
                </a:lnTo>
                <a:lnTo>
                  <a:pt x="212331" y="7856"/>
                </a:lnTo>
                <a:lnTo>
                  <a:pt x="218816" y="9047"/>
                </a:lnTo>
                <a:lnTo>
                  <a:pt x="225678" y="9842"/>
                </a:lnTo>
                <a:lnTo>
                  <a:pt x="234063" y="11641"/>
                </a:lnTo>
                <a:lnTo>
                  <a:pt x="243464" y="14111"/>
                </a:lnTo>
                <a:lnTo>
                  <a:pt x="253540" y="17028"/>
                </a:lnTo>
                <a:lnTo>
                  <a:pt x="261528" y="20242"/>
                </a:lnTo>
                <a:lnTo>
                  <a:pt x="268123" y="23655"/>
                </a:lnTo>
                <a:lnTo>
                  <a:pt x="273790" y="27200"/>
                </a:lnTo>
                <a:lnTo>
                  <a:pt x="276297" y="28294"/>
                </a:lnTo>
                <a:lnTo>
                  <a:pt x="276700" y="27752"/>
                </a:lnTo>
                <a:lnTo>
                  <a:pt x="275697" y="26122"/>
                </a:lnTo>
                <a:lnTo>
                  <a:pt x="273760" y="25034"/>
                </a:lnTo>
                <a:lnTo>
                  <a:pt x="268220" y="23827"/>
                </a:lnTo>
                <a:lnTo>
                  <a:pt x="263694" y="23505"/>
                </a:lnTo>
                <a:lnTo>
                  <a:pt x="258137" y="23290"/>
                </a:lnTo>
                <a:lnTo>
                  <a:pt x="251893" y="23147"/>
                </a:lnTo>
                <a:lnTo>
                  <a:pt x="246459" y="21781"/>
                </a:lnTo>
                <a:lnTo>
                  <a:pt x="237036" y="16878"/>
                </a:lnTo>
                <a:lnTo>
                  <a:pt x="231475" y="15062"/>
                </a:lnTo>
                <a:lnTo>
                  <a:pt x="225228" y="13851"/>
                </a:lnTo>
                <a:lnTo>
                  <a:pt x="218523" y="13044"/>
                </a:lnTo>
                <a:lnTo>
                  <a:pt x="202624" y="12506"/>
                </a:lnTo>
                <a:lnTo>
                  <a:pt x="81078" y="11472"/>
                </a:lnTo>
                <a:lnTo>
                  <a:pt x="75434" y="12728"/>
                </a:lnTo>
                <a:lnTo>
                  <a:pt x="70401" y="14836"/>
                </a:lnTo>
                <a:lnTo>
                  <a:pt x="61421" y="19294"/>
                </a:lnTo>
                <a:lnTo>
                  <a:pt x="53196" y="21275"/>
                </a:lnTo>
                <a:lnTo>
                  <a:pt x="50496" y="23074"/>
                </a:lnTo>
                <a:lnTo>
                  <a:pt x="48695" y="25543"/>
                </a:lnTo>
                <a:lnTo>
                  <a:pt x="42774" y="38472"/>
                </a:lnTo>
                <a:lnTo>
                  <a:pt x="36443" y="50119"/>
                </a:lnTo>
                <a:lnTo>
                  <a:pt x="29395" y="59529"/>
                </a:lnTo>
                <a:lnTo>
                  <a:pt x="27008" y="65086"/>
                </a:lnTo>
                <a:lnTo>
                  <a:pt x="24355" y="78034"/>
                </a:lnTo>
                <a:lnTo>
                  <a:pt x="22378" y="86313"/>
                </a:lnTo>
                <a:lnTo>
                  <a:pt x="19791" y="95642"/>
                </a:lnTo>
                <a:lnTo>
                  <a:pt x="16795" y="105671"/>
                </a:lnTo>
                <a:lnTo>
                  <a:pt x="10080" y="130362"/>
                </a:lnTo>
                <a:lnTo>
                  <a:pt x="6511" y="144058"/>
                </a:lnTo>
                <a:lnTo>
                  <a:pt x="4132" y="154459"/>
                </a:lnTo>
                <a:lnTo>
                  <a:pt x="2546" y="162663"/>
                </a:lnTo>
                <a:lnTo>
                  <a:pt x="783" y="175165"/>
                </a:lnTo>
                <a:lnTo>
                  <a:pt x="0" y="184954"/>
                </a:lnTo>
                <a:lnTo>
                  <a:pt x="1061" y="189343"/>
                </a:lnTo>
                <a:lnTo>
                  <a:pt x="8503" y="202125"/>
                </a:lnTo>
                <a:lnTo>
                  <a:pt x="11051" y="205404"/>
                </a:lnTo>
                <a:lnTo>
                  <a:pt x="16416" y="211094"/>
                </a:lnTo>
                <a:lnTo>
                  <a:pt x="19625" y="213119"/>
                </a:lnTo>
                <a:lnTo>
                  <a:pt x="26579" y="215370"/>
                </a:lnTo>
                <a:lnTo>
                  <a:pt x="33901" y="216370"/>
                </a:lnTo>
                <a:lnTo>
                  <a:pt x="41389" y="216815"/>
                </a:lnTo>
                <a:lnTo>
                  <a:pt x="48951" y="217012"/>
                </a:lnTo>
                <a:lnTo>
                  <a:pt x="54015" y="215795"/>
                </a:lnTo>
                <a:lnTo>
                  <a:pt x="59932" y="213714"/>
                </a:lnTo>
                <a:lnTo>
                  <a:pt x="66415" y="211056"/>
                </a:lnTo>
                <a:lnTo>
                  <a:pt x="74548" y="208014"/>
                </a:lnTo>
                <a:lnTo>
                  <a:pt x="93745" y="201248"/>
                </a:lnTo>
                <a:lnTo>
                  <a:pt x="102928" y="198935"/>
                </a:lnTo>
                <a:lnTo>
                  <a:pt x="111590" y="197394"/>
                </a:lnTo>
                <a:lnTo>
                  <a:pt x="119905" y="196366"/>
                </a:lnTo>
                <a:lnTo>
                  <a:pt x="129257" y="195681"/>
                </a:lnTo>
                <a:lnTo>
                  <a:pt x="139303" y="195224"/>
                </a:lnTo>
                <a:lnTo>
                  <a:pt x="168257" y="194581"/>
                </a:lnTo>
                <a:lnTo>
                  <a:pt x="224014" y="194326"/>
                </a:lnTo>
                <a:lnTo>
                  <a:pt x="230413" y="195591"/>
                </a:lnTo>
                <a:lnTo>
                  <a:pt x="235950" y="197704"/>
                </a:lnTo>
                <a:lnTo>
                  <a:pt x="246759" y="203439"/>
                </a:lnTo>
                <a:lnTo>
                  <a:pt x="260029" y="210221"/>
                </a:lnTo>
                <a:lnTo>
                  <a:pt x="265854" y="213807"/>
                </a:lnTo>
                <a:lnTo>
                  <a:pt x="271007" y="217468"/>
                </a:lnTo>
                <a:lnTo>
                  <a:pt x="275712" y="221179"/>
                </a:lnTo>
                <a:lnTo>
                  <a:pt x="281389" y="227463"/>
                </a:lnTo>
                <a:lnTo>
                  <a:pt x="287715" y="235462"/>
                </a:lnTo>
                <a:lnTo>
                  <a:pt x="294471" y="244605"/>
                </a:lnTo>
                <a:lnTo>
                  <a:pt x="301978" y="258150"/>
                </a:lnTo>
                <a:lnTo>
                  <a:pt x="303979" y="263540"/>
                </a:lnTo>
                <a:lnTo>
                  <a:pt x="305314" y="272213"/>
                </a:lnTo>
                <a:lnTo>
                  <a:pt x="306204" y="283076"/>
                </a:lnTo>
                <a:lnTo>
                  <a:pt x="307456" y="312475"/>
                </a:lnTo>
                <a:lnTo>
                  <a:pt x="307632" y="318807"/>
                </a:lnTo>
                <a:lnTo>
                  <a:pt x="304441" y="332616"/>
                </a:lnTo>
                <a:lnTo>
                  <a:pt x="301811" y="339854"/>
                </a:lnTo>
                <a:lnTo>
                  <a:pt x="296249" y="347219"/>
                </a:lnTo>
                <a:lnTo>
                  <a:pt x="288730" y="354670"/>
                </a:lnTo>
                <a:lnTo>
                  <a:pt x="279909" y="362177"/>
                </a:lnTo>
                <a:lnTo>
                  <a:pt x="271487" y="370991"/>
                </a:lnTo>
                <a:lnTo>
                  <a:pt x="263332" y="380677"/>
                </a:lnTo>
                <a:lnTo>
                  <a:pt x="255356" y="390945"/>
                </a:lnTo>
                <a:lnTo>
                  <a:pt x="247498" y="399060"/>
                </a:lnTo>
                <a:lnTo>
                  <a:pt x="239720" y="405740"/>
                </a:lnTo>
                <a:lnTo>
                  <a:pt x="231995" y="411464"/>
                </a:lnTo>
                <a:lnTo>
                  <a:pt x="225574" y="416549"/>
                </a:lnTo>
                <a:lnTo>
                  <a:pt x="220024" y="421209"/>
                </a:lnTo>
                <a:lnTo>
                  <a:pt x="210470" y="429775"/>
                </a:lnTo>
                <a:lnTo>
                  <a:pt x="193683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8"/>
          <p:cNvSpPr/>
          <p:nvPr/>
        </p:nvSpPr>
        <p:spPr>
          <a:xfrm>
            <a:off x="7692390" y="4023359"/>
            <a:ext cx="80011" cy="525781"/>
          </a:xfrm>
          <a:custGeom>
            <a:avLst/>
            <a:gdLst/>
            <a:ahLst/>
            <a:cxnLst/>
            <a:rect l="0" t="0" r="0" b="0"/>
            <a:pathLst>
              <a:path w="80011" h="525781">
                <a:moveTo>
                  <a:pt x="0" y="0"/>
                </a:moveTo>
                <a:lnTo>
                  <a:pt x="0" y="21977"/>
                </a:lnTo>
                <a:lnTo>
                  <a:pt x="1270" y="28621"/>
                </a:lnTo>
                <a:lnTo>
                  <a:pt x="3386" y="35591"/>
                </a:lnTo>
                <a:lnTo>
                  <a:pt x="6068" y="42778"/>
                </a:lnTo>
                <a:lnTo>
                  <a:pt x="7855" y="48838"/>
                </a:lnTo>
                <a:lnTo>
                  <a:pt x="9841" y="58960"/>
                </a:lnTo>
                <a:lnTo>
                  <a:pt x="17027" y="96069"/>
                </a:lnTo>
                <a:lnTo>
                  <a:pt x="18971" y="108496"/>
                </a:lnTo>
                <a:lnTo>
                  <a:pt x="20267" y="119321"/>
                </a:lnTo>
                <a:lnTo>
                  <a:pt x="21132" y="129077"/>
                </a:lnTo>
                <a:lnTo>
                  <a:pt x="22977" y="136852"/>
                </a:lnTo>
                <a:lnTo>
                  <a:pt x="25478" y="143305"/>
                </a:lnTo>
                <a:lnTo>
                  <a:pt x="28415" y="148877"/>
                </a:lnTo>
                <a:lnTo>
                  <a:pt x="30374" y="155131"/>
                </a:lnTo>
                <a:lnTo>
                  <a:pt x="32549" y="168854"/>
                </a:lnTo>
                <a:lnTo>
                  <a:pt x="34399" y="177340"/>
                </a:lnTo>
                <a:lnTo>
                  <a:pt x="36903" y="186807"/>
                </a:lnTo>
                <a:lnTo>
                  <a:pt x="39842" y="196928"/>
                </a:lnTo>
                <a:lnTo>
                  <a:pt x="41801" y="206216"/>
                </a:lnTo>
                <a:lnTo>
                  <a:pt x="43107" y="214947"/>
                </a:lnTo>
                <a:lnTo>
                  <a:pt x="43978" y="223308"/>
                </a:lnTo>
                <a:lnTo>
                  <a:pt x="44558" y="236502"/>
                </a:lnTo>
                <a:lnTo>
                  <a:pt x="45204" y="271483"/>
                </a:lnTo>
                <a:lnTo>
                  <a:pt x="46645" y="286398"/>
                </a:lnTo>
                <a:lnTo>
                  <a:pt x="48877" y="298882"/>
                </a:lnTo>
                <a:lnTo>
                  <a:pt x="51634" y="309745"/>
                </a:lnTo>
                <a:lnTo>
                  <a:pt x="53473" y="319527"/>
                </a:lnTo>
                <a:lnTo>
                  <a:pt x="54699" y="328588"/>
                </a:lnTo>
                <a:lnTo>
                  <a:pt x="55516" y="337169"/>
                </a:lnTo>
                <a:lnTo>
                  <a:pt x="57330" y="349239"/>
                </a:lnTo>
                <a:lnTo>
                  <a:pt x="64682" y="391487"/>
                </a:lnTo>
                <a:lnTo>
                  <a:pt x="65982" y="400691"/>
                </a:lnTo>
                <a:lnTo>
                  <a:pt x="66848" y="408098"/>
                </a:lnTo>
                <a:lnTo>
                  <a:pt x="68695" y="419385"/>
                </a:lnTo>
                <a:lnTo>
                  <a:pt x="76092" y="460530"/>
                </a:lnTo>
                <a:lnTo>
                  <a:pt x="78269" y="476884"/>
                </a:lnTo>
                <a:lnTo>
                  <a:pt x="79236" y="491772"/>
                </a:lnTo>
                <a:lnTo>
                  <a:pt x="79780" y="511047"/>
                </a:lnTo>
                <a:lnTo>
                  <a:pt x="80010" y="5257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9"/>
          <p:cNvSpPr/>
          <p:nvPr/>
        </p:nvSpPr>
        <p:spPr>
          <a:xfrm>
            <a:off x="6983730" y="4184099"/>
            <a:ext cx="319839" cy="466771"/>
          </a:xfrm>
          <a:custGeom>
            <a:avLst/>
            <a:gdLst/>
            <a:ahLst/>
            <a:cxnLst/>
            <a:rect l="0" t="0" r="0" b="0"/>
            <a:pathLst>
              <a:path w="319839" h="466771">
                <a:moveTo>
                  <a:pt x="0" y="90721"/>
                </a:moveTo>
                <a:lnTo>
                  <a:pt x="9841" y="71038"/>
                </a:lnTo>
                <a:lnTo>
                  <a:pt x="14180" y="67439"/>
                </a:lnTo>
                <a:lnTo>
                  <a:pt x="20884" y="62499"/>
                </a:lnTo>
                <a:lnTo>
                  <a:pt x="29162" y="56666"/>
                </a:lnTo>
                <a:lnTo>
                  <a:pt x="39761" y="50238"/>
                </a:lnTo>
                <a:lnTo>
                  <a:pt x="51907" y="43412"/>
                </a:lnTo>
                <a:lnTo>
                  <a:pt x="65084" y="36322"/>
                </a:lnTo>
                <a:lnTo>
                  <a:pt x="77680" y="30324"/>
                </a:lnTo>
                <a:lnTo>
                  <a:pt x="89887" y="25056"/>
                </a:lnTo>
                <a:lnTo>
                  <a:pt x="101834" y="20274"/>
                </a:lnTo>
                <a:lnTo>
                  <a:pt x="112339" y="15816"/>
                </a:lnTo>
                <a:lnTo>
                  <a:pt x="130785" y="7476"/>
                </a:lnTo>
                <a:lnTo>
                  <a:pt x="139260" y="4744"/>
                </a:lnTo>
                <a:lnTo>
                  <a:pt x="147450" y="2923"/>
                </a:lnTo>
                <a:lnTo>
                  <a:pt x="155450" y="1709"/>
                </a:lnTo>
                <a:lnTo>
                  <a:pt x="163322" y="900"/>
                </a:lnTo>
                <a:lnTo>
                  <a:pt x="171112" y="360"/>
                </a:lnTo>
                <a:lnTo>
                  <a:pt x="178845" y="0"/>
                </a:lnTo>
                <a:lnTo>
                  <a:pt x="186540" y="1030"/>
                </a:lnTo>
                <a:lnTo>
                  <a:pt x="194210" y="2987"/>
                </a:lnTo>
                <a:lnTo>
                  <a:pt x="201863" y="5561"/>
                </a:lnTo>
                <a:lnTo>
                  <a:pt x="208235" y="8548"/>
                </a:lnTo>
                <a:lnTo>
                  <a:pt x="213753" y="11809"/>
                </a:lnTo>
                <a:lnTo>
                  <a:pt x="218702" y="15253"/>
                </a:lnTo>
                <a:lnTo>
                  <a:pt x="222001" y="20089"/>
                </a:lnTo>
                <a:lnTo>
                  <a:pt x="225667" y="32235"/>
                </a:lnTo>
                <a:lnTo>
                  <a:pt x="227296" y="42713"/>
                </a:lnTo>
                <a:lnTo>
                  <a:pt x="228021" y="52874"/>
                </a:lnTo>
                <a:lnTo>
                  <a:pt x="228342" y="65857"/>
                </a:lnTo>
                <a:lnTo>
                  <a:pt x="227158" y="74145"/>
                </a:lnTo>
                <a:lnTo>
                  <a:pt x="225098" y="83480"/>
                </a:lnTo>
                <a:lnTo>
                  <a:pt x="222455" y="93513"/>
                </a:lnTo>
                <a:lnTo>
                  <a:pt x="219424" y="102742"/>
                </a:lnTo>
                <a:lnTo>
                  <a:pt x="216132" y="111435"/>
                </a:lnTo>
                <a:lnTo>
                  <a:pt x="212667" y="119770"/>
                </a:lnTo>
                <a:lnTo>
                  <a:pt x="209088" y="127867"/>
                </a:lnTo>
                <a:lnTo>
                  <a:pt x="201725" y="143637"/>
                </a:lnTo>
                <a:lnTo>
                  <a:pt x="190439" y="166795"/>
                </a:lnTo>
                <a:lnTo>
                  <a:pt x="185379" y="174457"/>
                </a:lnTo>
                <a:lnTo>
                  <a:pt x="179466" y="182105"/>
                </a:lnTo>
                <a:lnTo>
                  <a:pt x="172984" y="189743"/>
                </a:lnTo>
                <a:lnTo>
                  <a:pt x="167392" y="196106"/>
                </a:lnTo>
                <a:lnTo>
                  <a:pt x="151316" y="213520"/>
                </a:lnTo>
                <a:lnTo>
                  <a:pt x="158254" y="206746"/>
                </a:lnTo>
                <a:lnTo>
                  <a:pt x="164738" y="200284"/>
                </a:lnTo>
                <a:lnTo>
                  <a:pt x="169515" y="198053"/>
                </a:lnTo>
                <a:lnTo>
                  <a:pt x="175240" y="196565"/>
                </a:lnTo>
                <a:lnTo>
                  <a:pt x="181596" y="195574"/>
                </a:lnTo>
                <a:lnTo>
                  <a:pt x="187105" y="193643"/>
                </a:lnTo>
                <a:lnTo>
                  <a:pt x="196610" y="188110"/>
                </a:lnTo>
                <a:lnTo>
                  <a:pt x="203464" y="186127"/>
                </a:lnTo>
                <a:lnTo>
                  <a:pt x="211843" y="184805"/>
                </a:lnTo>
                <a:lnTo>
                  <a:pt x="221238" y="183923"/>
                </a:lnTo>
                <a:lnTo>
                  <a:pt x="231312" y="184606"/>
                </a:lnTo>
                <a:lnTo>
                  <a:pt x="241838" y="186331"/>
                </a:lnTo>
                <a:lnTo>
                  <a:pt x="252665" y="188751"/>
                </a:lnTo>
                <a:lnTo>
                  <a:pt x="261153" y="190364"/>
                </a:lnTo>
                <a:lnTo>
                  <a:pt x="268082" y="191440"/>
                </a:lnTo>
                <a:lnTo>
                  <a:pt x="273971" y="192156"/>
                </a:lnTo>
                <a:lnTo>
                  <a:pt x="279167" y="193904"/>
                </a:lnTo>
                <a:lnTo>
                  <a:pt x="288327" y="199233"/>
                </a:lnTo>
                <a:lnTo>
                  <a:pt x="296632" y="209222"/>
                </a:lnTo>
                <a:lnTo>
                  <a:pt x="304556" y="220858"/>
                </a:lnTo>
                <a:lnTo>
                  <a:pt x="312311" y="230262"/>
                </a:lnTo>
                <a:lnTo>
                  <a:pt x="314888" y="235818"/>
                </a:lnTo>
                <a:lnTo>
                  <a:pt x="317750" y="248765"/>
                </a:lnTo>
                <a:lnTo>
                  <a:pt x="319021" y="262986"/>
                </a:lnTo>
                <a:lnTo>
                  <a:pt x="319362" y="270334"/>
                </a:lnTo>
                <a:lnTo>
                  <a:pt x="319738" y="285272"/>
                </a:lnTo>
                <a:lnTo>
                  <a:pt x="319838" y="292811"/>
                </a:lnTo>
                <a:lnTo>
                  <a:pt x="318636" y="299108"/>
                </a:lnTo>
                <a:lnTo>
                  <a:pt x="313912" y="309491"/>
                </a:lnTo>
                <a:lnTo>
                  <a:pt x="300532" y="335629"/>
                </a:lnTo>
                <a:lnTo>
                  <a:pt x="293166" y="350275"/>
                </a:lnTo>
                <a:lnTo>
                  <a:pt x="285659" y="361865"/>
                </a:lnTo>
                <a:lnTo>
                  <a:pt x="276819" y="372519"/>
                </a:lnTo>
                <a:lnTo>
                  <a:pt x="270906" y="378916"/>
                </a:lnTo>
                <a:lnTo>
                  <a:pt x="249233" y="401366"/>
                </a:lnTo>
                <a:lnTo>
                  <a:pt x="236688" y="414045"/>
                </a:lnTo>
                <a:lnTo>
                  <a:pt x="231452" y="418030"/>
                </a:lnTo>
                <a:lnTo>
                  <a:pt x="225422" y="421957"/>
                </a:lnTo>
                <a:lnTo>
                  <a:pt x="218861" y="425845"/>
                </a:lnTo>
                <a:lnTo>
                  <a:pt x="213217" y="429706"/>
                </a:lnTo>
                <a:lnTo>
                  <a:pt x="203559" y="437384"/>
                </a:lnTo>
                <a:lnTo>
                  <a:pt x="195396" y="442480"/>
                </a:lnTo>
                <a:lnTo>
                  <a:pt x="184874" y="448417"/>
                </a:lnTo>
                <a:lnTo>
                  <a:pt x="172779" y="454915"/>
                </a:lnTo>
                <a:lnTo>
                  <a:pt x="162176" y="459247"/>
                </a:lnTo>
                <a:lnTo>
                  <a:pt x="152567" y="462135"/>
                </a:lnTo>
                <a:lnTo>
                  <a:pt x="143621" y="464060"/>
                </a:lnTo>
                <a:lnTo>
                  <a:pt x="136387" y="465343"/>
                </a:lnTo>
                <a:lnTo>
                  <a:pt x="130295" y="466199"/>
                </a:lnTo>
                <a:lnTo>
                  <a:pt x="124963" y="466770"/>
                </a:lnTo>
                <a:lnTo>
                  <a:pt x="120139" y="465880"/>
                </a:lnTo>
                <a:lnTo>
                  <a:pt x="111391" y="461505"/>
                </a:lnTo>
                <a:lnTo>
                  <a:pt x="106011" y="459830"/>
                </a:lnTo>
                <a:lnTo>
                  <a:pt x="99884" y="458714"/>
                </a:lnTo>
                <a:lnTo>
                  <a:pt x="93259" y="457969"/>
                </a:lnTo>
                <a:lnTo>
                  <a:pt x="87573" y="456203"/>
                </a:lnTo>
                <a:lnTo>
                  <a:pt x="77868" y="450854"/>
                </a:lnTo>
                <a:lnTo>
                  <a:pt x="69321" y="444243"/>
                </a:lnTo>
                <a:lnTo>
                  <a:pt x="65263" y="440702"/>
                </a:lnTo>
                <a:lnTo>
                  <a:pt x="61289" y="438342"/>
                </a:lnTo>
                <a:lnTo>
                  <a:pt x="53486" y="435719"/>
                </a:lnTo>
                <a:lnTo>
                  <a:pt x="50897" y="433749"/>
                </a:lnTo>
                <a:lnTo>
                  <a:pt x="49171" y="431166"/>
                </a:lnTo>
                <a:lnTo>
                  <a:pt x="48020" y="428174"/>
                </a:lnTo>
                <a:lnTo>
                  <a:pt x="45984" y="426180"/>
                </a:lnTo>
                <a:lnTo>
                  <a:pt x="43356" y="424850"/>
                </a:lnTo>
                <a:lnTo>
                  <a:pt x="40334" y="423963"/>
                </a:lnTo>
                <a:lnTo>
                  <a:pt x="38319" y="422102"/>
                </a:lnTo>
                <a:lnTo>
                  <a:pt x="36976" y="419592"/>
                </a:lnTo>
                <a:lnTo>
                  <a:pt x="34289" y="410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0"/>
          <p:cNvSpPr/>
          <p:nvPr/>
        </p:nvSpPr>
        <p:spPr>
          <a:xfrm>
            <a:off x="8206892" y="4069079"/>
            <a:ext cx="251309" cy="181944"/>
          </a:xfrm>
          <a:custGeom>
            <a:avLst/>
            <a:gdLst/>
            <a:ahLst/>
            <a:cxnLst/>
            <a:rect l="0" t="0" r="0" b="0"/>
            <a:pathLst>
              <a:path w="251309" h="181944">
                <a:moveTo>
                  <a:pt x="22708" y="0"/>
                </a:moveTo>
                <a:lnTo>
                  <a:pt x="22708" y="26869"/>
                </a:lnTo>
                <a:lnTo>
                  <a:pt x="21438" y="30613"/>
                </a:lnTo>
                <a:lnTo>
                  <a:pt x="19321" y="34379"/>
                </a:lnTo>
                <a:lnTo>
                  <a:pt x="16640" y="38159"/>
                </a:lnTo>
                <a:lnTo>
                  <a:pt x="14852" y="43220"/>
                </a:lnTo>
                <a:lnTo>
                  <a:pt x="13661" y="49133"/>
                </a:lnTo>
                <a:lnTo>
                  <a:pt x="12866" y="55616"/>
                </a:lnTo>
                <a:lnTo>
                  <a:pt x="11066" y="62477"/>
                </a:lnTo>
                <a:lnTo>
                  <a:pt x="8597" y="69592"/>
                </a:lnTo>
                <a:lnTo>
                  <a:pt x="5681" y="76874"/>
                </a:lnTo>
                <a:lnTo>
                  <a:pt x="3736" y="83000"/>
                </a:lnTo>
                <a:lnTo>
                  <a:pt x="2440" y="88354"/>
                </a:lnTo>
                <a:lnTo>
                  <a:pt x="1576" y="93192"/>
                </a:lnTo>
                <a:lnTo>
                  <a:pt x="1000" y="101498"/>
                </a:lnTo>
                <a:lnTo>
                  <a:pt x="616" y="112116"/>
                </a:lnTo>
                <a:lnTo>
                  <a:pt x="0" y="153521"/>
                </a:lnTo>
                <a:lnTo>
                  <a:pt x="1219" y="160768"/>
                </a:lnTo>
                <a:lnTo>
                  <a:pt x="3302" y="166869"/>
                </a:lnTo>
                <a:lnTo>
                  <a:pt x="10811" y="181943"/>
                </a:lnTo>
                <a:lnTo>
                  <a:pt x="11139" y="176535"/>
                </a:lnTo>
                <a:lnTo>
                  <a:pt x="11250" y="171185"/>
                </a:lnTo>
                <a:lnTo>
                  <a:pt x="11277" y="160021"/>
                </a:lnTo>
                <a:lnTo>
                  <a:pt x="38477" y="160021"/>
                </a:lnTo>
                <a:lnTo>
                  <a:pt x="45920" y="158750"/>
                </a:lnTo>
                <a:lnTo>
                  <a:pt x="55963" y="156634"/>
                </a:lnTo>
                <a:lnTo>
                  <a:pt x="67738" y="153953"/>
                </a:lnTo>
                <a:lnTo>
                  <a:pt x="78128" y="152165"/>
                </a:lnTo>
                <a:lnTo>
                  <a:pt x="87594" y="150973"/>
                </a:lnTo>
                <a:lnTo>
                  <a:pt x="96446" y="150179"/>
                </a:lnTo>
                <a:lnTo>
                  <a:pt x="103616" y="149650"/>
                </a:lnTo>
                <a:lnTo>
                  <a:pt x="114970" y="149061"/>
                </a:lnTo>
                <a:lnTo>
                  <a:pt x="127637" y="148800"/>
                </a:lnTo>
                <a:lnTo>
                  <a:pt x="134570" y="148730"/>
                </a:lnTo>
                <a:lnTo>
                  <a:pt x="141733" y="147414"/>
                </a:lnTo>
                <a:lnTo>
                  <a:pt x="149048" y="145266"/>
                </a:lnTo>
                <a:lnTo>
                  <a:pt x="156464" y="142564"/>
                </a:lnTo>
                <a:lnTo>
                  <a:pt x="162679" y="140763"/>
                </a:lnTo>
                <a:lnTo>
                  <a:pt x="168092" y="139562"/>
                </a:lnTo>
                <a:lnTo>
                  <a:pt x="172970" y="138761"/>
                </a:lnTo>
                <a:lnTo>
                  <a:pt x="178763" y="138228"/>
                </a:lnTo>
                <a:lnTo>
                  <a:pt x="185164" y="137872"/>
                </a:lnTo>
                <a:lnTo>
                  <a:pt x="191972" y="137635"/>
                </a:lnTo>
                <a:lnTo>
                  <a:pt x="251308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1"/>
          <p:cNvSpPr/>
          <p:nvPr/>
        </p:nvSpPr>
        <p:spPr>
          <a:xfrm>
            <a:off x="8391221" y="4018482"/>
            <a:ext cx="66980" cy="450648"/>
          </a:xfrm>
          <a:custGeom>
            <a:avLst/>
            <a:gdLst/>
            <a:ahLst/>
            <a:cxnLst/>
            <a:rect l="0" t="0" r="0" b="0"/>
            <a:pathLst>
              <a:path w="66980" h="450648">
                <a:moveTo>
                  <a:pt x="21258" y="84888"/>
                </a:moveTo>
                <a:lnTo>
                  <a:pt x="15191" y="72752"/>
                </a:lnTo>
                <a:lnTo>
                  <a:pt x="13403" y="65367"/>
                </a:lnTo>
                <a:lnTo>
                  <a:pt x="12211" y="56634"/>
                </a:lnTo>
                <a:lnTo>
                  <a:pt x="10887" y="39311"/>
                </a:lnTo>
                <a:lnTo>
                  <a:pt x="10299" y="27378"/>
                </a:lnTo>
                <a:lnTo>
                  <a:pt x="9968" y="13520"/>
                </a:lnTo>
                <a:lnTo>
                  <a:pt x="8652" y="9369"/>
                </a:lnTo>
                <a:lnTo>
                  <a:pt x="6504" y="5332"/>
                </a:lnTo>
                <a:lnTo>
                  <a:pt x="3803" y="1371"/>
                </a:lnTo>
                <a:lnTo>
                  <a:pt x="2001" y="0"/>
                </a:lnTo>
                <a:lnTo>
                  <a:pt x="800" y="356"/>
                </a:lnTo>
                <a:lnTo>
                  <a:pt x="0" y="1863"/>
                </a:lnTo>
                <a:lnTo>
                  <a:pt x="736" y="2868"/>
                </a:lnTo>
                <a:lnTo>
                  <a:pt x="2497" y="3538"/>
                </a:lnTo>
                <a:lnTo>
                  <a:pt x="4940" y="3984"/>
                </a:lnTo>
                <a:lnTo>
                  <a:pt x="6570" y="8092"/>
                </a:lnTo>
                <a:lnTo>
                  <a:pt x="7656" y="14640"/>
                </a:lnTo>
                <a:lnTo>
                  <a:pt x="8380" y="22816"/>
                </a:lnTo>
                <a:lnTo>
                  <a:pt x="10133" y="30807"/>
                </a:lnTo>
                <a:lnTo>
                  <a:pt x="12572" y="38673"/>
                </a:lnTo>
                <a:lnTo>
                  <a:pt x="15468" y="46458"/>
                </a:lnTo>
                <a:lnTo>
                  <a:pt x="17398" y="55458"/>
                </a:lnTo>
                <a:lnTo>
                  <a:pt x="18685" y="65268"/>
                </a:lnTo>
                <a:lnTo>
                  <a:pt x="19543" y="75618"/>
                </a:lnTo>
                <a:lnTo>
                  <a:pt x="20115" y="85058"/>
                </a:lnTo>
                <a:lnTo>
                  <a:pt x="20750" y="102320"/>
                </a:lnTo>
                <a:lnTo>
                  <a:pt x="22190" y="115559"/>
                </a:lnTo>
                <a:lnTo>
                  <a:pt x="27176" y="150589"/>
                </a:lnTo>
                <a:lnTo>
                  <a:pt x="33625" y="188172"/>
                </a:lnTo>
                <a:lnTo>
                  <a:pt x="37122" y="207084"/>
                </a:lnTo>
                <a:lnTo>
                  <a:pt x="39455" y="223502"/>
                </a:lnTo>
                <a:lnTo>
                  <a:pt x="41009" y="238257"/>
                </a:lnTo>
                <a:lnTo>
                  <a:pt x="42046" y="251904"/>
                </a:lnTo>
                <a:lnTo>
                  <a:pt x="44007" y="268622"/>
                </a:lnTo>
                <a:lnTo>
                  <a:pt x="49573" y="307517"/>
                </a:lnTo>
                <a:lnTo>
                  <a:pt x="52834" y="326017"/>
                </a:lnTo>
                <a:lnTo>
                  <a:pt x="56279" y="343431"/>
                </a:lnTo>
                <a:lnTo>
                  <a:pt x="59845" y="360120"/>
                </a:lnTo>
                <a:lnTo>
                  <a:pt x="62223" y="376326"/>
                </a:lnTo>
                <a:lnTo>
                  <a:pt x="63808" y="392210"/>
                </a:lnTo>
                <a:lnTo>
                  <a:pt x="65570" y="419595"/>
                </a:lnTo>
                <a:lnTo>
                  <a:pt x="66979" y="450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2"/>
          <p:cNvSpPr/>
          <p:nvPr/>
        </p:nvSpPr>
        <p:spPr>
          <a:xfrm>
            <a:off x="3239974" y="4931647"/>
            <a:ext cx="86143" cy="108914"/>
          </a:xfrm>
          <a:custGeom>
            <a:avLst/>
            <a:gdLst/>
            <a:ahLst/>
            <a:cxnLst/>
            <a:rect l="0" t="0" r="0" b="0"/>
            <a:pathLst>
              <a:path w="86143" h="108914">
                <a:moveTo>
                  <a:pt x="74726" y="51832"/>
                </a:moveTo>
                <a:lnTo>
                  <a:pt x="55043" y="41991"/>
                </a:lnTo>
                <a:lnTo>
                  <a:pt x="52714" y="41462"/>
                </a:lnTo>
                <a:lnTo>
                  <a:pt x="49891" y="41109"/>
                </a:lnTo>
                <a:lnTo>
                  <a:pt x="46739" y="40873"/>
                </a:lnTo>
                <a:lnTo>
                  <a:pt x="43368" y="41987"/>
                </a:lnTo>
                <a:lnTo>
                  <a:pt x="39850" y="43998"/>
                </a:lnTo>
                <a:lnTo>
                  <a:pt x="36236" y="46609"/>
                </a:lnTo>
                <a:lnTo>
                  <a:pt x="32556" y="49621"/>
                </a:lnTo>
                <a:lnTo>
                  <a:pt x="28832" y="52898"/>
                </a:lnTo>
                <a:lnTo>
                  <a:pt x="19799" y="61215"/>
                </a:lnTo>
                <a:lnTo>
                  <a:pt x="19058" y="63167"/>
                </a:lnTo>
                <a:lnTo>
                  <a:pt x="18564" y="65739"/>
                </a:lnTo>
                <a:lnTo>
                  <a:pt x="18234" y="68723"/>
                </a:lnTo>
                <a:lnTo>
                  <a:pt x="18015" y="73253"/>
                </a:lnTo>
                <a:lnTo>
                  <a:pt x="17770" y="85059"/>
                </a:lnTo>
                <a:lnTo>
                  <a:pt x="18976" y="90494"/>
                </a:lnTo>
                <a:lnTo>
                  <a:pt x="21049" y="95387"/>
                </a:lnTo>
                <a:lnTo>
                  <a:pt x="27434" y="106297"/>
                </a:lnTo>
                <a:lnTo>
                  <a:pt x="29228" y="107192"/>
                </a:lnTo>
                <a:lnTo>
                  <a:pt x="31694" y="107789"/>
                </a:lnTo>
                <a:lnTo>
                  <a:pt x="34608" y="108187"/>
                </a:lnTo>
                <a:lnTo>
                  <a:pt x="37820" y="108452"/>
                </a:lnTo>
                <a:lnTo>
                  <a:pt x="41232" y="108629"/>
                </a:lnTo>
                <a:lnTo>
                  <a:pt x="48409" y="108825"/>
                </a:lnTo>
                <a:lnTo>
                  <a:pt x="55833" y="108913"/>
                </a:lnTo>
                <a:lnTo>
                  <a:pt x="58320" y="107666"/>
                </a:lnTo>
                <a:lnTo>
                  <a:pt x="59979" y="105565"/>
                </a:lnTo>
                <a:lnTo>
                  <a:pt x="61084" y="102894"/>
                </a:lnTo>
                <a:lnTo>
                  <a:pt x="63091" y="101114"/>
                </a:lnTo>
                <a:lnTo>
                  <a:pt x="65700" y="99926"/>
                </a:lnTo>
                <a:lnTo>
                  <a:pt x="68708" y="99135"/>
                </a:lnTo>
                <a:lnTo>
                  <a:pt x="70714" y="97337"/>
                </a:lnTo>
                <a:lnTo>
                  <a:pt x="72051" y="94869"/>
                </a:lnTo>
                <a:lnTo>
                  <a:pt x="72943" y="91954"/>
                </a:lnTo>
                <a:lnTo>
                  <a:pt x="74807" y="88740"/>
                </a:lnTo>
                <a:lnTo>
                  <a:pt x="77320" y="85327"/>
                </a:lnTo>
                <a:lnTo>
                  <a:pt x="80265" y="81783"/>
                </a:lnTo>
                <a:lnTo>
                  <a:pt x="82229" y="78149"/>
                </a:lnTo>
                <a:lnTo>
                  <a:pt x="83538" y="74457"/>
                </a:lnTo>
                <a:lnTo>
                  <a:pt x="85638" y="65474"/>
                </a:lnTo>
                <a:lnTo>
                  <a:pt x="85811" y="63467"/>
                </a:lnTo>
                <a:lnTo>
                  <a:pt x="85926" y="60859"/>
                </a:lnTo>
                <a:lnTo>
                  <a:pt x="86142" y="52361"/>
                </a:lnTo>
                <a:lnTo>
                  <a:pt x="84877" y="52185"/>
                </a:lnTo>
                <a:lnTo>
                  <a:pt x="82763" y="52067"/>
                </a:lnTo>
                <a:lnTo>
                  <a:pt x="77028" y="51937"/>
                </a:lnTo>
                <a:lnTo>
                  <a:pt x="36608" y="51834"/>
                </a:lnTo>
                <a:lnTo>
                  <a:pt x="34074" y="53103"/>
                </a:lnTo>
                <a:lnTo>
                  <a:pt x="32385" y="55220"/>
                </a:lnTo>
                <a:lnTo>
                  <a:pt x="31258" y="57901"/>
                </a:lnTo>
                <a:lnTo>
                  <a:pt x="29238" y="59688"/>
                </a:lnTo>
                <a:lnTo>
                  <a:pt x="26620" y="60880"/>
                </a:lnTo>
                <a:lnTo>
                  <a:pt x="18105" y="63123"/>
                </a:lnTo>
                <a:lnTo>
                  <a:pt x="16659" y="64439"/>
                </a:lnTo>
                <a:lnTo>
                  <a:pt x="7781" y="73091"/>
                </a:lnTo>
                <a:lnTo>
                  <a:pt x="7236" y="74895"/>
                </a:lnTo>
                <a:lnTo>
                  <a:pt x="6872" y="77367"/>
                </a:lnTo>
                <a:lnTo>
                  <a:pt x="6630" y="80286"/>
                </a:lnTo>
                <a:lnTo>
                  <a:pt x="6469" y="83501"/>
                </a:lnTo>
                <a:lnTo>
                  <a:pt x="6289" y="90461"/>
                </a:lnTo>
                <a:lnTo>
                  <a:pt x="7512" y="92825"/>
                </a:lnTo>
                <a:lnTo>
                  <a:pt x="9596" y="94401"/>
                </a:lnTo>
                <a:lnTo>
                  <a:pt x="12256" y="95451"/>
                </a:lnTo>
                <a:lnTo>
                  <a:pt x="15299" y="96151"/>
                </a:lnTo>
                <a:lnTo>
                  <a:pt x="18598" y="96618"/>
                </a:lnTo>
                <a:lnTo>
                  <a:pt x="22067" y="96930"/>
                </a:lnTo>
                <a:lnTo>
                  <a:pt x="24380" y="95867"/>
                </a:lnTo>
                <a:lnTo>
                  <a:pt x="25922" y="93889"/>
                </a:lnTo>
                <a:lnTo>
                  <a:pt x="26950" y="91300"/>
                </a:lnTo>
                <a:lnTo>
                  <a:pt x="28905" y="89574"/>
                </a:lnTo>
                <a:lnTo>
                  <a:pt x="31479" y="88424"/>
                </a:lnTo>
                <a:lnTo>
                  <a:pt x="34464" y="87657"/>
                </a:lnTo>
                <a:lnTo>
                  <a:pt x="37725" y="85875"/>
                </a:lnTo>
                <a:lnTo>
                  <a:pt x="41168" y="83418"/>
                </a:lnTo>
                <a:lnTo>
                  <a:pt x="44734" y="80509"/>
                </a:lnTo>
                <a:lnTo>
                  <a:pt x="48381" y="77301"/>
                </a:lnTo>
                <a:lnTo>
                  <a:pt x="52082" y="73891"/>
                </a:lnTo>
                <a:lnTo>
                  <a:pt x="55820" y="70348"/>
                </a:lnTo>
                <a:lnTo>
                  <a:pt x="58312" y="66716"/>
                </a:lnTo>
                <a:lnTo>
                  <a:pt x="59973" y="63025"/>
                </a:lnTo>
                <a:lnTo>
                  <a:pt x="61081" y="59294"/>
                </a:lnTo>
                <a:lnTo>
                  <a:pt x="61819" y="54267"/>
                </a:lnTo>
                <a:lnTo>
                  <a:pt x="62311" y="48375"/>
                </a:lnTo>
                <a:lnTo>
                  <a:pt x="62858" y="36326"/>
                </a:lnTo>
                <a:lnTo>
                  <a:pt x="63101" y="26737"/>
                </a:lnTo>
                <a:lnTo>
                  <a:pt x="63279" y="8508"/>
                </a:lnTo>
                <a:lnTo>
                  <a:pt x="60744" y="6440"/>
                </a:lnTo>
                <a:lnTo>
                  <a:pt x="56515" y="3791"/>
                </a:lnTo>
                <a:lnTo>
                  <a:pt x="51155" y="755"/>
                </a:lnTo>
                <a:lnTo>
                  <a:pt x="47582" y="0"/>
                </a:lnTo>
                <a:lnTo>
                  <a:pt x="45200" y="768"/>
                </a:lnTo>
                <a:lnTo>
                  <a:pt x="43612" y="2549"/>
                </a:lnTo>
                <a:lnTo>
                  <a:pt x="38461" y="7915"/>
                </a:lnTo>
                <a:lnTo>
                  <a:pt x="35309" y="11124"/>
                </a:lnTo>
                <a:lnTo>
                  <a:pt x="31938" y="13264"/>
                </a:lnTo>
                <a:lnTo>
                  <a:pt x="28420" y="14690"/>
                </a:lnTo>
                <a:lnTo>
                  <a:pt x="24805" y="15641"/>
                </a:lnTo>
                <a:lnTo>
                  <a:pt x="21125" y="16275"/>
                </a:lnTo>
                <a:lnTo>
                  <a:pt x="17402" y="16697"/>
                </a:lnTo>
                <a:lnTo>
                  <a:pt x="13650" y="16979"/>
                </a:lnTo>
                <a:lnTo>
                  <a:pt x="11149" y="18437"/>
                </a:lnTo>
                <a:lnTo>
                  <a:pt x="9481" y="20679"/>
                </a:lnTo>
                <a:lnTo>
                  <a:pt x="8369" y="23443"/>
                </a:lnTo>
                <a:lnTo>
                  <a:pt x="6358" y="26556"/>
                </a:lnTo>
                <a:lnTo>
                  <a:pt x="3747" y="29902"/>
                </a:lnTo>
                <a:lnTo>
                  <a:pt x="737" y="33402"/>
                </a:lnTo>
                <a:lnTo>
                  <a:pt x="0" y="35736"/>
                </a:lnTo>
                <a:lnTo>
                  <a:pt x="778" y="37291"/>
                </a:lnTo>
                <a:lnTo>
                  <a:pt x="6146" y="404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3"/>
          <p:cNvSpPr/>
          <p:nvPr/>
        </p:nvSpPr>
        <p:spPr>
          <a:xfrm>
            <a:off x="4000547" y="2011679"/>
            <a:ext cx="79918" cy="80007"/>
          </a:xfrm>
          <a:custGeom>
            <a:avLst/>
            <a:gdLst/>
            <a:ahLst/>
            <a:cxnLst/>
            <a:rect l="0" t="0" r="0" b="0"/>
            <a:pathLst>
              <a:path w="79918" h="80007">
                <a:moveTo>
                  <a:pt x="45673" y="0"/>
                </a:moveTo>
                <a:lnTo>
                  <a:pt x="33537" y="6068"/>
                </a:lnTo>
                <a:lnTo>
                  <a:pt x="28692" y="9126"/>
                </a:lnTo>
                <a:lnTo>
                  <a:pt x="24192" y="12434"/>
                </a:lnTo>
                <a:lnTo>
                  <a:pt x="13913" y="20801"/>
                </a:lnTo>
                <a:lnTo>
                  <a:pt x="11799" y="24027"/>
                </a:lnTo>
                <a:lnTo>
                  <a:pt x="9121" y="28718"/>
                </a:lnTo>
                <a:lnTo>
                  <a:pt x="1764" y="42362"/>
                </a:lnTo>
                <a:lnTo>
                  <a:pt x="1160" y="44751"/>
                </a:lnTo>
                <a:lnTo>
                  <a:pt x="757" y="47615"/>
                </a:lnTo>
                <a:lnTo>
                  <a:pt x="489" y="50793"/>
                </a:lnTo>
                <a:lnTo>
                  <a:pt x="310" y="54182"/>
                </a:lnTo>
                <a:lnTo>
                  <a:pt x="0" y="66434"/>
                </a:lnTo>
                <a:lnTo>
                  <a:pt x="1254" y="68419"/>
                </a:lnTo>
                <a:lnTo>
                  <a:pt x="3360" y="71013"/>
                </a:lnTo>
                <a:lnTo>
                  <a:pt x="10913" y="79484"/>
                </a:lnTo>
                <a:lnTo>
                  <a:pt x="12340" y="79659"/>
                </a:lnTo>
                <a:lnTo>
                  <a:pt x="14561" y="79776"/>
                </a:lnTo>
                <a:lnTo>
                  <a:pt x="17312" y="79854"/>
                </a:lnTo>
                <a:lnTo>
                  <a:pt x="66506" y="80006"/>
                </a:lnTo>
                <a:lnTo>
                  <a:pt x="68452" y="78738"/>
                </a:lnTo>
                <a:lnTo>
                  <a:pt x="71019" y="76622"/>
                </a:lnTo>
                <a:lnTo>
                  <a:pt x="78196" y="70169"/>
                </a:lnTo>
                <a:lnTo>
                  <a:pt x="78785" y="67099"/>
                </a:lnTo>
                <a:lnTo>
                  <a:pt x="79178" y="62513"/>
                </a:lnTo>
                <a:lnTo>
                  <a:pt x="79439" y="56916"/>
                </a:lnTo>
                <a:lnTo>
                  <a:pt x="79730" y="43923"/>
                </a:lnTo>
                <a:lnTo>
                  <a:pt x="79917" y="20953"/>
                </a:lnTo>
                <a:lnTo>
                  <a:pt x="78662" y="17779"/>
                </a:lnTo>
                <a:lnTo>
                  <a:pt x="76556" y="15663"/>
                </a:lnTo>
                <a:lnTo>
                  <a:pt x="70117" y="12267"/>
                </a:lnTo>
                <a:lnTo>
                  <a:pt x="68319" y="13258"/>
                </a:lnTo>
                <a:lnTo>
                  <a:pt x="65850" y="15189"/>
                </a:lnTo>
                <a:lnTo>
                  <a:pt x="58831" y="21345"/>
                </a:lnTo>
                <a:lnTo>
                  <a:pt x="58255" y="23120"/>
                </a:lnTo>
                <a:lnTo>
                  <a:pt x="57871" y="25574"/>
                </a:lnTo>
                <a:lnTo>
                  <a:pt x="57614" y="28479"/>
                </a:lnTo>
                <a:lnTo>
                  <a:pt x="56174" y="31686"/>
                </a:lnTo>
                <a:lnTo>
                  <a:pt x="53944" y="35094"/>
                </a:lnTo>
                <a:lnTo>
                  <a:pt x="47306" y="43621"/>
                </a:lnTo>
                <a:lnTo>
                  <a:pt x="45492" y="45591"/>
                </a:lnTo>
                <a:lnTo>
                  <a:pt x="40089" y="51166"/>
                </a:lnTo>
                <a:lnTo>
                  <a:pt x="38140" y="54431"/>
                </a:lnTo>
                <a:lnTo>
                  <a:pt x="36841" y="57878"/>
                </a:lnTo>
                <a:lnTo>
                  <a:pt x="35975" y="61445"/>
                </a:lnTo>
                <a:lnTo>
                  <a:pt x="35398" y="65094"/>
                </a:lnTo>
                <a:lnTo>
                  <a:pt x="35012" y="68796"/>
                </a:lnTo>
                <a:lnTo>
                  <a:pt x="34288" y="79354"/>
                </a:lnTo>
                <a:lnTo>
                  <a:pt x="35543" y="78303"/>
                </a:lnTo>
                <a:lnTo>
                  <a:pt x="37649" y="76332"/>
                </a:lnTo>
                <a:lnTo>
                  <a:pt x="40324" y="73748"/>
                </a:lnTo>
                <a:lnTo>
                  <a:pt x="42107" y="70756"/>
                </a:lnTo>
                <a:lnTo>
                  <a:pt x="43295" y="67490"/>
                </a:lnTo>
                <a:lnTo>
                  <a:pt x="44088" y="64044"/>
                </a:lnTo>
                <a:lnTo>
                  <a:pt x="44616" y="60476"/>
                </a:lnTo>
                <a:lnTo>
                  <a:pt x="44968" y="56828"/>
                </a:lnTo>
                <a:lnTo>
                  <a:pt x="45203" y="53125"/>
                </a:lnTo>
                <a:lnTo>
                  <a:pt x="45360" y="49387"/>
                </a:lnTo>
                <a:lnTo>
                  <a:pt x="45533" y="41847"/>
                </a:lnTo>
                <a:lnTo>
                  <a:pt x="44310" y="39328"/>
                </a:lnTo>
                <a:lnTo>
                  <a:pt x="42224" y="37649"/>
                </a:lnTo>
                <a:lnTo>
                  <a:pt x="39564" y="36529"/>
                </a:lnTo>
                <a:lnTo>
                  <a:pt x="36520" y="37053"/>
                </a:lnTo>
                <a:lnTo>
                  <a:pt x="33221" y="38672"/>
                </a:lnTo>
                <a:lnTo>
                  <a:pt x="24868" y="44328"/>
                </a:lnTo>
                <a:lnTo>
                  <a:pt x="22913" y="46062"/>
                </a:lnTo>
                <a:lnTo>
                  <a:pt x="11382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4"/>
          <p:cNvSpPr/>
          <p:nvPr/>
        </p:nvSpPr>
        <p:spPr>
          <a:xfrm>
            <a:off x="4333711" y="2377439"/>
            <a:ext cx="100977" cy="85100"/>
          </a:xfrm>
          <a:custGeom>
            <a:avLst/>
            <a:gdLst/>
            <a:ahLst/>
            <a:cxnLst/>
            <a:rect l="0" t="0" r="0" b="0"/>
            <a:pathLst>
              <a:path w="100977" h="85100">
                <a:moveTo>
                  <a:pt x="55409" y="0"/>
                </a:moveTo>
                <a:lnTo>
                  <a:pt x="55409" y="17027"/>
                </a:lnTo>
                <a:lnTo>
                  <a:pt x="54139" y="20242"/>
                </a:lnTo>
                <a:lnTo>
                  <a:pt x="52022" y="23655"/>
                </a:lnTo>
                <a:lnTo>
                  <a:pt x="45567" y="32190"/>
                </a:lnTo>
                <a:lnTo>
                  <a:pt x="45038" y="34160"/>
                </a:lnTo>
                <a:lnTo>
                  <a:pt x="44684" y="36744"/>
                </a:lnTo>
                <a:lnTo>
                  <a:pt x="44118" y="43947"/>
                </a:lnTo>
                <a:lnTo>
                  <a:pt x="44041" y="48319"/>
                </a:lnTo>
                <a:lnTo>
                  <a:pt x="44020" y="51263"/>
                </a:lnTo>
                <a:lnTo>
                  <a:pt x="45276" y="54495"/>
                </a:lnTo>
                <a:lnTo>
                  <a:pt x="47383" y="57920"/>
                </a:lnTo>
                <a:lnTo>
                  <a:pt x="53823" y="66475"/>
                </a:lnTo>
                <a:lnTo>
                  <a:pt x="55622" y="67177"/>
                </a:lnTo>
                <a:lnTo>
                  <a:pt x="58091" y="67645"/>
                </a:lnTo>
                <a:lnTo>
                  <a:pt x="65110" y="68396"/>
                </a:lnTo>
                <a:lnTo>
                  <a:pt x="66956" y="68457"/>
                </a:lnTo>
                <a:lnTo>
                  <a:pt x="76528" y="68564"/>
                </a:lnTo>
                <a:lnTo>
                  <a:pt x="78378" y="67300"/>
                </a:lnTo>
                <a:lnTo>
                  <a:pt x="80882" y="65187"/>
                </a:lnTo>
                <a:lnTo>
                  <a:pt x="83821" y="62508"/>
                </a:lnTo>
                <a:lnTo>
                  <a:pt x="85780" y="59452"/>
                </a:lnTo>
                <a:lnTo>
                  <a:pt x="87086" y="56145"/>
                </a:lnTo>
                <a:lnTo>
                  <a:pt x="87957" y="52670"/>
                </a:lnTo>
                <a:lnTo>
                  <a:pt x="89808" y="49084"/>
                </a:lnTo>
                <a:lnTo>
                  <a:pt x="92311" y="45422"/>
                </a:lnTo>
                <a:lnTo>
                  <a:pt x="95250" y="41712"/>
                </a:lnTo>
                <a:lnTo>
                  <a:pt x="97210" y="37968"/>
                </a:lnTo>
                <a:lnTo>
                  <a:pt x="98516" y="34202"/>
                </a:lnTo>
                <a:lnTo>
                  <a:pt x="100613" y="25101"/>
                </a:lnTo>
                <a:lnTo>
                  <a:pt x="100784" y="23084"/>
                </a:lnTo>
                <a:lnTo>
                  <a:pt x="100899" y="20470"/>
                </a:lnTo>
                <a:lnTo>
                  <a:pt x="100976" y="17457"/>
                </a:lnTo>
                <a:lnTo>
                  <a:pt x="99757" y="14178"/>
                </a:lnTo>
                <a:lnTo>
                  <a:pt x="97674" y="10722"/>
                </a:lnTo>
                <a:lnTo>
                  <a:pt x="90165" y="628"/>
                </a:lnTo>
                <a:lnTo>
                  <a:pt x="88739" y="419"/>
                </a:lnTo>
                <a:lnTo>
                  <a:pt x="86519" y="279"/>
                </a:lnTo>
                <a:lnTo>
                  <a:pt x="83769" y="186"/>
                </a:lnTo>
                <a:lnTo>
                  <a:pt x="80666" y="1395"/>
                </a:lnTo>
                <a:lnTo>
                  <a:pt x="77327" y="3470"/>
                </a:lnTo>
                <a:lnTo>
                  <a:pt x="73831" y="6123"/>
                </a:lnTo>
                <a:lnTo>
                  <a:pt x="70230" y="9162"/>
                </a:lnTo>
                <a:lnTo>
                  <a:pt x="66559" y="12458"/>
                </a:lnTo>
                <a:lnTo>
                  <a:pt x="59094" y="19507"/>
                </a:lnTo>
                <a:lnTo>
                  <a:pt x="38575" y="39707"/>
                </a:lnTo>
                <a:lnTo>
                  <a:pt x="36566" y="42982"/>
                </a:lnTo>
                <a:lnTo>
                  <a:pt x="35227" y="46434"/>
                </a:lnTo>
                <a:lnTo>
                  <a:pt x="34334" y="50007"/>
                </a:lnTo>
                <a:lnTo>
                  <a:pt x="33739" y="53658"/>
                </a:lnTo>
                <a:lnTo>
                  <a:pt x="33342" y="57362"/>
                </a:lnTo>
                <a:lnTo>
                  <a:pt x="33078" y="61101"/>
                </a:lnTo>
                <a:lnTo>
                  <a:pt x="31631" y="64865"/>
                </a:lnTo>
                <a:lnTo>
                  <a:pt x="29397" y="68643"/>
                </a:lnTo>
                <a:lnTo>
                  <a:pt x="26637" y="72432"/>
                </a:lnTo>
                <a:lnTo>
                  <a:pt x="26068" y="76228"/>
                </a:lnTo>
                <a:lnTo>
                  <a:pt x="26958" y="80029"/>
                </a:lnTo>
                <a:lnTo>
                  <a:pt x="28822" y="83833"/>
                </a:lnTo>
                <a:lnTo>
                  <a:pt x="30064" y="85099"/>
                </a:lnTo>
                <a:lnTo>
                  <a:pt x="30892" y="84673"/>
                </a:lnTo>
                <a:lnTo>
                  <a:pt x="31444" y="83119"/>
                </a:lnTo>
                <a:lnTo>
                  <a:pt x="31812" y="80813"/>
                </a:lnTo>
                <a:lnTo>
                  <a:pt x="32058" y="78005"/>
                </a:lnTo>
                <a:lnTo>
                  <a:pt x="32221" y="74864"/>
                </a:lnTo>
                <a:lnTo>
                  <a:pt x="33601" y="71499"/>
                </a:lnTo>
                <a:lnTo>
                  <a:pt x="35790" y="67986"/>
                </a:lnTo>
                <a:lnTo>
                  <a:pt x="38520" y="64374"/>
                </a:lnTo>
                <a:lnTo>
                  <a:pt x="40339" y="60697"/>
                </a:lnTo>
                <a:lnTo>
                  <a:pt x="41552" y="56975"/>
                </a:lnTo>
                <a:lnTo>
                  <a:pt x="42361" y="53223"/>
                </a:lnTo>
                <a:lnTo>
                  <a:pt x="42900" y="49452"/>
                </a:lnTo>
                <a:lnTo>
                  <a:pt x="43260" y="45668"/>
                </a:lnTo>
                <a:lnTo>
                  <a:pt x="43836" y="36538"/>
                </a:lnTo>
                <a:lnTo>
                  <a:pt x="43915" y="31903"/>
                </a:lnTo>
                <a:lnTo>
                  <a:pt x="43966" y="18579"/>
                </a:lnTo>
                <a:lnTo>
                  <a:pt x="42700" y="16196"/>
                </a:lnTo>
                <a:lnTo>
                  <a:pt x="40586" y="14608"/>
                </a:lnTo>
                <a:lnTo>
                  <a:pt x="37907" y="13548"/>
                </a:lnTo>
                <a:lnTo>
                  <a:pt x="36121" y="11572"/>
                </a:lnTo>
                <a:lnTo>
                  <a:pt x="34930" y="8985"/>
                </a:lnTo>
                <a:lnTo>
                  <a:pt x="34136" y="5990"/>
                </a:lnTo>
                <a:lnTo>
                  <a:pt x="32337" y="5264"/>
                </a:lnTo>
                <a:lnTo>
                  <a:pt x="29868" y="6049"/>
                </a:lnTo>
                <a:lnTo>
                  <a:pt x="22847" y="10367"/>
                </a:lnTo>
                <a:lnTo>
                  <a:pt x="21001" y="11992"/>
                </a:lnTo>
                <a:lnTo>
                  <a:pt x="15563" y="17183"/>
                </a:lnTo>
                <a:lnTo>
                  <a:pt x="13605" y="20346"/>
                </a:lnTo>
                <a:lnTo>
                  <a:pt x="12300" y="23724"/>
                </a:lnTo>
                <a:lnTo>
                  <a:pt x="11429" y="27246"/>
                </a:lnTo>
                <a:lnTo>
                  <a:pt x="9579" y="30864"/>
                </a:lnTo>
                <a:lnTo>
                  <a:pt x="7075" y="34546"/>
                </a:lnTo>
                <a:lnTo>
                  <a:pt x="4137" y="38271"/>
                </a:lnTo>
                <a:lnTo>
                  <a:pt x="2177" y="42024"/>
                </a:lnTo>
                <a:lnTo>
                  <a:pt x="871" y="45796"/>
                </a:lnTo>
                <a:lnTo>
                  <a:pt x="0" y="49581"/>
                </a:lnTo>
                <a:lnTo>
                  <a:pt x="690" y="52104"/>
                </a:lnTo>
                <a:lnTo>
                  <a:pt x="2419" y="53786"/>
                </a:lnTo>
                <a:lnTo>
                  <a:pt x="4842" y="54908"/>
                </a:lnTo>
                <a:lnTo>
                  <a:pt x="6458" y="54385"/>
                </a:lnTo>
                <a:lnTo>
                  <a:pt x="7535" y="52767"/>
                </a:lnTo>
                <a:lnTo>
                  <a:pt x="9263" y="47112"/>
                </a:lnTo>
                <a:lnTo>
                  <a:pt x="9405" y="45379"/>
                </a:lnTo>
                <a:lnTo>
                  <a:pt x="9499" y="42952"/>
                </a:lnTo>
                <a:lnTo>
                  <a:pt x="9563" y="40065"/>
                </a:lnTo>
                <a:lnTo>
                  <a:pt x="10874" y="38140"/>
                </a:lnTo>
                <a:lnTo>
                  <a:pt x="13019" y="36857"/>
                </a:lnTo>
                <a:lnTo>
                  <a:pt x="15719" y="36001"/>
                </a:lnTo>
                <a:lnTo>
                  <a:pt x="17519" y="34161"/>
                </a:lnTo>
                <a:lnTo>
                  <a:pt x="18719" y="31664"/>
                </a:lnTo>
                <a:lnTo>
                  <a:pt x="19519" y="28730"/>
                </a:lnTo>
                <a:lnTo>
                  <a:pt x="20052" y="25503"/>
                </a:lnTo>
                <a:lnTo>
                  <a:pt x="20408" y="22082"/>
                </a:lnTo>
                <a:lnTo>
                  <a:pt x="20978" y="13535"/>
                </a:lnTo>
                <a:lnTo>
                  <a:pt x="21056" y="8979"/>
                </a:lnTo>
                <a:lnTo>
                  <a:pt x="21077" y="5986"/>
                </a:lnTo>
                <a:lnTo>
                  <a:pt x="19821" y="3991"/>
                </a:lnTo>
                <a:lnTo>
                  <a:pt x="17713" y="2661"/>
                </a:lnTo>
                <a:lnTo>
                  <a:pt x="15039" y="1774"/>
                </a:lnTo>
                <a:lnTo>
                  <a:pt x="13255" y="2453"/>
                </a:lnTo>
                <a:lnTo>
                  <a:pt x="12066" y="4175"/>
                </a:lnTo>
                <a:lnTo>
                  <a:pt x="11274" y="6594"/>
                </a:lnTo>
                <a:lnTo>
                  <a:pt x="10745" y="10746"/>
                </a:lnTo>
                <a:lnTo>
                  <a:pt x="10393" y="16054"/>
                </a:lnTo>
                <a:lnTo>
                  <a:pt x="10002" y="27455"/>
                </a:lnTo>
                <a:lnTo>
                  <a:pt x="9730" y="43064"/>
                </a:lnTo>
                <a:lnTo>
                  <a:pt x="10986" y="43950"/>
                </a:lnTo>
                <a:lnTo>
                  <a:pt x="13094" y="44540"/>
                </a:lnTo>
                <a:lnTo>
                  <a:pt x="43979" y="45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51"/>
          <p:cNvSpPr/>
          <p:nvPr/>
        </p:nvSpPr>
        <p:spPr>
          <a:xfrm>
            <a:off x="656588" y="1612009"/>
            <a:ext cx="337823" cy="405320"/>
          </a:xfrm>
          <a:custGeom>
            <a:avLst/>
            <a:gdLst/>
            <a:ahLst/>
            <a:cxnLst/>
            <a:rect l="0" t="0" r="0" b="0"/>
            <a:pathLst>
              <a:path w="337823" h="405320">
                <a:moveTo>
                  <a:pt x="177802" y="102491"/>
                </a:moveTo>
                <a:lnTo>
                  <a:pt x="183869" y="102491"/>
                </a:lnTo>
                <a:lnTo>
                  <a:pt x="185657" y="101220"/>
                </a:lnTo>
                <a:lnTo>
                  <a:pt x="186848" y="99104"/>
                </a:lnTo>
                <a:lnTo>
                  <a:pt x="190188" y="89580"/>
                </a:lnTo>
                <a:lnTo>
                  <a:pt x="195160" y="79396"/>
                </a:lnTo>
                <a:lnTo>
                  <a:pt x="198216" y="69789"/>
                </a:lnTo>
                <a:lnTo>
                  <a:pt x="199937" y="57241"/>
                </a:lnTo>
                <a:lnTo>
                  <a:pt x="200340" y="48090"/>
                </a:lnTo>
                <a:lnTo>
                  <a:pt x="200518" y="35556"/>
                </a:lnTo>
                <a:lnTo>
                  <a:pt x="198026" y="28657"/>
                </a:lnTo>
                <a:lnTo>
                  <a:pt x="193825" y="21519"/>
                </a:lnTo>
                <a:lnTo>
                  <a:pt x="188484" y="14219"/>
                </a:lnTo>
                <a:lnTo>
                  <a:pt x="183653" y="9353"/>
                </a:lnTo>
                <a:lnTo>
                  <a:pt x="179163" y="6109"/>
                </a:lnTo>
                <a:lnTo>
                  <a:pt x="170786" y="2504"/>
                </a:lnTo>
                <a:lnTo>
                  <a:pt x="162830" y="902"/>
                </a:lnTo>
                <a:lnTo>
                  <a:pt x="155061" y="190"/>
                </a:lnTo>
                <a:lnTo>
                  <a:pt x="151211" y="0"/>
                </a:lnTo>
                <a:lnTo>
                  <a:pt x="147375" y="1144"/>
                </a:lnTo>
                <a:lnTo>
                  <a:pt x="139725" y="5801"/>
                </a:lnTo>
                <a:lnTo>
                  <a:pt x="132092" y="12104"/>
                </a:lnTo>
                <a:lnTo>
                  <a:pt x="128279" y="15563"/>
                </a:lnTo>
                <a:lnTo>
                  <a:pt x="120655" y="26179"/>
                </a:lnTo>
                <a:lnTo>
                  <a:pt x="116844" y="32566"/>
                </a:lnTo>
                <a:lnTo>
                  <a:pt x="113033" y="39364"/>
                </a:lnTo>
                <a:lnTo>
                  <a:pt x="105412" y="53691"/>
                </a:lnTo>
                <a:lnTo>
                  <a:pt x="100332" y="61067"/>
                </a:lnTo>
                <a:lnTo>
                  <a:pt x="94405" y="68525"/>
                </a:lnTo>
                <a:lnTo>
                  <a:pt x="87914" y="76037"/>
                </a:lnTo>
                <a:lnTo>
                  <a:pt x="82317" y="84855"/>
                </a:lnTo>
                <a:lnTo>
                  <a:pt x="77315" y="94543"/>
                </a:lnTo>
                <a:lnTo>
                  <a:pt x="72710" y="104812"/>
                </a:lnTo>
                <a:lnTo>
                  <a:pt x="67101" y="114199"/>
                </a:lnTo>
                <a:lnTo>
                  <a:pt x="60821" y="122996"/>
                </a:lnTo>
                <a:lnTo>
                  <a:pt x="54095" y="131401"/>
                </a:lnTo>
                <a:lnTo>
                  <a:pt x="48340" y="140814"/>
                </a:lnTo>
                <a:lnTo>
                  <a:pt x="43234" y="150900"/>
                </a:lnTo>
                <a:lnTo>
                  <a:pt x="38560" y="161433"/>
                </a:lnTo>
                <a:lnTo>
                  <a:pt x="32904" y="176076"/>
                </a:lnTo>
                <a:lnTo>
                  <a:pt x="19846" y="212665"/>
                </a:lnTo>
                <a:lnTo>
                  <a:pt x="15348" y="229280"/>
                </a:lnTo>
                <a:lnTo>
                  <a:pt x="12349" y="244167"/>
                </a:lnTo>
                <a:lnTo>
                  <a:pt x="10350" y="257901"/>
                </a:lnTo>
                <a:lnTo>
                  <a:pt x="9017" y="269598"/>
                </a:lnTo>
                <a:lnTo>
                  <a:pt x="8129" y="279935"/>
                </a:lnTo>
                <a:lnTo>
                  <a:pt x="7536" y="289367"/>
                </a:lnTo>
                <a:lnTo>
                  <a:pt x="5871" y="299465"/>
                </a:lnTo>
                <a:lnTo>
                  <a:pt x="3492" y="310007"/>
                </a:lnTo>
                <a:lnTo>
                  <a:pt x="635" y="320845"/>
                </a:lnTo>
                <a:lnTo>
                  <a:pt x="0" y="329340"/>
                </a:lnTo>
                <a:lnTo>
                  <a:pt x="847" y="336274"/>
                </a:lnTo>
                <a:lnTo>
                  <a:pt x="3905" y="348634"/>
                </a:lnTo>
                <a:lnTo>
                  <a:pt x="4721" y="355486"/>
                </a:lnTo>
                <a:lnTo>
                  <a:pt x="5264" y="362594"/>
                </a:lnTo>
                <a:lnTo>
                  <a:pt x="5868" y="373879"/>
                </a:lnTo>
                <a:lnTo>
                  <a:pt x="6029" y="378666"/>
                </a:lnTo>
                <a:lnTo>
                  <a:pt x="7407" y="383127"/>
                </a:lnTo>
                <a:lnTo>
                  <a:pt x="12324" y="391471"/>
                </a:lnTo>
                <a:lnTo>
                  <a:pt x="15413" y="394204"/>
                </a:lnTo>
                <a:lnTo>
                  <a:pt x="18743" y="396026"/>
                </a:lnTo>
                <a:lnTo>
                  <a:pt x="22232" y="397241"/>
                </a:lnTo>
                <a:lnTo>
                  <a:pt x="27099" y="398051"/>
                </a:lnTo>
                <a:lnTo>
                  <a:pt x="32883" y="398591"/>
                </a:lnTo>
                <a:lnTo>
                  <a:pt x="39279" y="398951"/>
                </a:lnTo>
                <a:lnTo>
                  <a:pt x="46083" y="397921"/>
                </a:lnTo>
                <a:lnTo>
                  <a:pt x="53159" y="395964"/>
                </a:lnTo>
                <a:lnTo>
                  <a:pt x="60417" y="393389"/>
                </a:lnTo>
                <a:lnTo>
                  <a:pt x="67795" y="390403"/>
                </a:lnTo>
                <a:lnTo>
                  <a:pt x="75254" y="387142"/>
                </a:lnTo>
                <a:lnTo>
                  <a:pt x="82766" y="383698"/>
                </a:lnTo>
                <a:lnTo>
                  <a:pt x="89045" y="378862"/>
                </a:lnTo>
                <a:lnTo>
                  <a:pt x="99408" y="366716"/>
                </a:lnTo>
                <a:lnTo>
                  <a:pt x="106489" y="356111"/>
                </a:lnTo>
                <a:lnTo>
                  <a:pt x="124517" y="327394"/>
                </a:lnTo>
                <a:lnTo>
                  <a:pt x="132119" y="313386"/>
                </a:lnTo>
                <a:lnTo>
                  <a:pt x="138456" y="300238"/>
                </a:lnTo>
                <a:lnTo>
                  <a:pt x="143951" y="287662"/>
                </a:lnTo>
                <a:lnTo>
                  <a:pt x="150155" y="276738"/>
                </a:lnTo>
                <a:lnTo>
                  <a:pt x="156830" y="266916"/>
                </a:lnTo>
                <a:lnTo>
                  <a:pt x="163821" y="257827"/>
                </a:lnTo>
                <a:lnTo>
                  <a:pt x="169751" y="247958"/>
                </a:lnTo>
                <a:lnTo>
                  <a:pt x="174975" y="237569"/>
                </a:lnTo>
                <a:lnTo>
                  <a:pt x="179727" y="226833"/>
                </a:lnTo>
                <a:lnTo>
                  <a:pt x="184165" y="213325"/>
                </a:lnTo>
                <a:lnTo>
                  <a:pt x="188394" y="197971"/>
                </a:lnTo>
                <a:lnTo>
                  <a:pt x="192483" y="181384"/>
                </a:lnTo>
                <a:lnTo>
                  <a:pt x="195209" y="167786"/>
                </a:lnTo>
                <a:lnTo>
                  <a:pt x="197027" y="156181"/>
                </a:lnTo>
                <a:lnTo>
                  <a:pt x="198238" y="145904"/>
                </a:lnTo>
                <a:lnTo>
                  <a:pt x="199046" y="137783"/>
                </a:lnTo>
                <a:lnTo>
                  <a:pt x="199944" y="125373"/>
                </a:lnTo>
                <a:lnTo>
                  <a:pt x="200343" y="112237"/>
                </a:lnTo>
                <a:lnTo>
                  <a:pt x="200656" y="80468"/>
                </a:lnTo>
                <a:lnTo>
                  <a:pt x="197272" y="80003"/>
                </a:lnTo>
                <a:lnTo>
                  <a:pt x="190820" y="79704"/>
                </a:lnTo>
                <a:lnTo>
                  <a:pt x="189938" y="86437"/>
                </a:lnTo>
                <a:lnTo>
                  <a:pt x="189545" y="97895"/>
                </a:lnTo>
                <a:lnTo>
                  <a:pt x="189259" y="134271"/>
                </a:lnTo>
                <a:lnTo>
                  <a:pt x="189233" y="248957"/>
                </a:lnTo>
                <a:lnTo>
                  <a:pt x="190502" y="264904"/>
                </a:lnTo>
                <a:lnTo>
                  <a:pt x="192619" y="279346"/>
                </a:lnTo>
                <a:lnTo>
                  <a:pt x="195300" y="292785"/>
                </a:lnTo>
                <a:lnTo>
                  <a:pt x="198357" y="305553"/>
                </a:lnTo>
                <a:lnTo>
                  <a:pt x="201665" y="317876"/>
                </a:lnTo>
                <a:lnTo>
                  <a:pt x="205141" y="329901"/>
                </a:lnTo>
                <a:lnTo>
                  <a:pt x="209998" y="340457"/>
                </a:lnTo>
                <a:lnTo>
                  <a:pt x="215776" y="350035"/>
                </a:lnTo>
                <a:lnTo>
                  <a:pt x="222168" y="358960"/>
                </a:lnTo>
                <a:lnTo>
                  <a:pt x="228969" y="367450"/>
                </a:lnTo>
                <a:lnTo>
                  <a:pt x="236043" y="375650"/>
                </a:lnTo>
                <a:lnTo>
                  <a:pt x="243299" y="383657"/>
                </a:lnTo>
                <a:lnTo>
                  <a:pt x="249407" y="388995"/>
                </a:lnTo>
                <a:lnTo>
                  <a:pt x="259580" y="394926"/>
                </a:lnTo>
                <a:lnTo>
                  <a:pt x="268334" y="400948"/>
                </a:lnTo>
                <a:lnTo>
                  <a:pt x="272447" y="404332"/>
                </a:lnTo>
                <a:lnTo>
                  <a:pt x="276458" y="405319"/>
                </a:lnTo>
                <a:lnTo>
                  <a:pt x="280403" y="404706"/>
                </a:lnTo>
                <a:lnTo>
                  <a:pt x="284302" y="403027"/>
                </a:lnTo>
                <a:lnTo>
                  <a:pt x="289442" y="401908"/>
                </a:lnTo>
                <a:lnTo>
                  <a:pt x="295409" y="401163"/>
                </a:lnTo>
                <a:lnTo>
                  <a:pt x="301926" y="400665"/>
                </a:lnTo>
                <a:lnTo>
                  <a:pt x="307541" y="397794"/>
                </a:lnTo>
                <a:lnTo>
                  <a:pt x="312555" y="393339"/>
                </a:lnTo>
                <a:lnTo>
                  <a:pt x="337822" y="3539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2"/>
          <p:cNvSpPr/>
          <p:nvPr/>
        </p:nvSpPr>
        <p:spPr>
          <a:xfrm>
            <a:off x="937260" y="1487829"/>
            <a:ext cx="297181" cy="237896"/>
          </a:xfrm>
          <a:custGeom>
            <a:avLst/>
            <a:gdLst/>
            <a:ahLst/>
            <a:cxnLst/>
            <a:rect l="0" t="0" r="0" b="0"/>
            <a:pathLst>
              <a:path w="297181" h="237896">
                <a:moveTo>
                  <a:pt x="0" y="100940"/>
                </a:moveTo>
                <a:lnTo>
                  <a:pt x="0" y="66886"/>
                </a:lnTo>
                <a:lnTo>
                  <a:pt x="1270" y="61728"/>
                </a:lnTo>
                <a:lnTo>
                  <a:pt x="3386" y="57019"/>
                </a:lnTo>
                <a:lnTo>
                  <a:pt x="6067" y="52609"/>
                </a:lnTo>
                <a:lnTo>
                  <a:pt x="9125" y="48400"/>
                </a:lnTo>
                <a:lnTo>
                  <a:pt x="12433" y="44323"/>
                </a:lnTo>
                <a:lnTo>
                  <a:pt x="15909" y="40336"/>
                </a:lnTo>
                <a:lnTo>
                  <a:pt x="22036" y="35137"/>
                </a:lnTo>
                <a:lnTo>
                  <a:pt x="29930" y="29132"/>
                </a:lnTo>
                <a:lnTo>
                  <a:pt x="39003" y="22588"/>
                </a:lnTo>
                <a:lnTo>
                  <a:pt x="46322" y="18225"/>
                </a:lnTo>
                <a:lnTo>
                  <a:pt x="52471" y="15317"/>
                </a:lnTo>
                <a:lnTo>
                  <a:pt x="57841" y="13378"/>
                </a:lnTo>
                <a:lnTo>
                  <a:pt x="63960" y="10816"/>
                </a:lnTo>
                <a:lnTo>
                  <a:pt x="70580" y="7837"/>
                </a:lnTo>
                <a:lnTo>
                  <a:pt x="77533" y="4582"/>
                </a:lnTo>
                <a:lnTo>
                  <a:pt x="83439" y="2411"/>
                </a:lnTo>
                <a:lnTo>
                  <a:pt x="88646" y="964"/>
                </a:lnTo>
                <a:lnTo>
                  <a:pt x="93387" y="0"/>
                </a:lnTo>
                <a:lnTo>
                  <a:pt x="99088" y="627"/>
                </a:lnTo>
                <a:lnTo>
                  <a:pt x="105428" y="2315"/>
                </a:lnTo>
                <a:lnTo>
                  <a:pt x="112195" y="4710"/>
                </a:lnTo>
                <a:lnTo>
                  <a:pt x="117977" y="6307"/>
                </a:lnTo>
                <a:lnTo>
                  <a:pt x="123101" y="7371"/>
                </a:lnTo>
                <a:lnTo>
                  <a:pt x="127787" y="8081"/>
                </a:lnTo>
                <a:lnTo>
                  <a:pt x="132181" y="9824"/>
                </a:lnTo>
                <a:lnTo>
                  <a:pt x="140450" y="15148"/>
                </a:lnTo>
                <a:lnTo>
                  <a:pt x="148252" y="21058"/>
                </a:lnTo>
                <a:lnTo>
                  <a:pt x="153943" y="26491"/>
                </a:lnTo>
                <a:lnTo>
                  <a:pt x="157238" y="30987"/>
                </a:lnTo>
                <a:lnTo>
                  <a:pt x="160706" y="36525"/>
                </a:lnTo>
                <a:lnTo>
                  <a:pt x="164287" y="42757"/>
                </a:lnTo>
                <a:lnTo>
                  <a:pt x="166674" y="48181"/>
                </a:lnTo>
                <a:lnTo>
                  <a:pt x="168266" y="53068"/>
                </a:lnTo>
                <a:lnTo>
                  <a:pt x="169327" y="57595"/>
                </a:lnTo>
                <a:lnTo>
                  <a:pt x="170035" y="61884"/>
                </a:lnTo>
                <a:lnTo>
                  <a:pt x="170506" y="66013"/>
                </a:lnTo>
                <a:lnTo>
                  <a:pt x="170821" y="70035"/>
                </a:lnTo>
                <a:lnTo>
                  <a:pt x="171030" y="75257"/>
                </a:lnTo>
                <a:lnTo>
                  <a:pt x="171263" y="87832"/>
                </a:lnTo>
                <a:lnTo>
                  <a:pt x="170055" y="94742"/>
                </a:lnTo>
                <a:lnTo>
                  <a:pt x="167980" y="101888"/>
                </a:lnTo>
                <a:lnTo>
                  <a:pt x="165327" y="109192"/>
                </a:lnTo>
                <a:lnTo>
                  <a:pt x="162288" y="115332"/>
                </a:lnTo>
                <a:lnTo>
                  <a:pt x="158992" y="120695"/>
                </a:lnTo>
                <a:lnTo>
                  <a:pt x="155524" y="125540"/>
                </a:lnTo>
                <a:lnTo>
                  <a:pt x="150673" y="131310"/>
                </a:lnTo>
                <a:lnTo>
                  <a:pt x="144898" y="137697"/>
                </a:lnTo>
                <a:lnTo>
                  <a:pt x="128023" y="155435"/>
                </a:lnTo>
                <a:lnTo>
                  <a:pt x="53630" y="230188"/>
                </a:lnTo>
                <a:lnTo>
                  <a:pt x="49723" y="232826"/>
                </a:lnTo>
                <a:lnTo>
                  <a:pt x="40697" y="236537"/>
                </a:lnTo>
                <a:lnTo>
                  <a:pt x="41101" y="237059"/>
                </a:lnTo>
                <a:lnTo>
                  <a:pt x="44807" y="237895"/>
                </a:lnTo>
                <a:lnTo>
                  <a:pt x="51517" y="231972"/>
                </a:lnTo>
                <a:lnTo>
                  <a:pt x="55935" y="230205"/>
                </a:lnTo>
                <a:lnTo>
                  <a:pt x="61420" y="229027"/>
                </a:lnTo>
                <a:lnTo>
                  <a:pt x="67616" y="228241"/>
                </a:lnTo>
                <a:lnTo>
                  <a:pt x="74287" y="226448"/>
                </a:lnTo>
                <a:lnTo>
                  <a:pt x="81275" y="223982"/>
                </a:lnTo>
                <a:lnTo>
                  <a:pt x="88473" y="221068"/>
                </a:lnTo>
                <a:lnTo>
                  <a:pt x="95812" y="217856"/>
                </a:lnTo>
                <a:lnTo>
                  <a:pt x="110739" y="210899"/>
                </a:lnTo>
                <a:lnTo>
                  <a:pt x="120816" y="207266"/>
                </a:lnTo>
                <a:lnTo>
                  <a:pt x="132614" y="203574"/>
                </a:lnTo>
                <a:lnTo>
                  <a:pt x="145559" y="199843"/>
                </a:lnTo>
                <a:lnTo>
                  <a:pt x="160539" y="194815"/>
                </a:lnTo>
                <a:lnTo>
                  <a:pt x="194117" y="182456"/>
                </a:lnTo>
                <a:lnTo>
                  <a:pt x="208151" y="178144"/>
                </a:lnTo>
                <a:lnTo>
                  <a:pt x="220048" y="175270"/>
                </a:lnTo>
                <a:lnTo>
                  <a:pt x="230518" y="173353"/>
                </a:lnTo>
                <a:lnTo>
                  <a:pt x="241309" y="170806"/>
                </a:lnTo>
                <a:lnTo>
                  <a:pt x="252312" y="167837"/>
                </a:lnTo>
                <a:lnTo>
                  <a:pt x="275842" y="160978"/>
                </a:lnTo>
                <a:lnTo>
                  <a:pt x="297180" y="1580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"/>
          <p:cNvSpPr/>
          <p:nvPr/>
        </p:nvSpPr>
        <p:spPr>
          <a:xfrm>
            <a:off x="1268730" y="1737360"/>
            <a:ext cx="331471" cy="68580"/>
          </a:xfrm>
          <a:custGeom>
            <a:avLst/>
            <a:gdLst/>
            <a:ahLst/>
            <a:cxnLst/>
            <a:rect l="0" t="0" r="0" b="0"/>
            <a:pathLst>
              <a:path w="331471" h="68580">
                <a:moveTo>
                  <a:pt x="0" y="68579"/>
                </a:moveTo>
                <a:lnTo>
                  <a:pt x="18203" y="62512"/>
                </a:lnTo>
                <a:lnTo>
                  <a:pt x="28645" y="59454"/>
                </a:lnTo>
                <a:lnTo>
                  <a:pt x="53794" y="52671"/>
                </a:lnTo>
                <a:lnTo>
                  <a:pt x="66343" y="50353"/>
                </a:lnTo>
                <a:lnTo>
                  <a:pt x="78518" y="48809"/>
                </a:lnTo>
                <a:lnTo>
                  <a:pt x="90445" y="47779"/>
                </a:lnTo>
                <a:lnTo>
                  <a:pt x="104747" y="45823"/>
                </a:lnTo>
                <a:lnTo>
                  <a:pt x="137571" y="40262"/>
                </a:lnTo>
                <a:lnTo>
                  <a:pt x="152674" y="37001"/>
                </a:lnTo>
                <a:lnTo>
                  <a:pt x="166552" y="33557"/>
                </a:lnTo>
                <a:lnTo>
                  <a:pt x="179615" y="29991"/>
                </a:lnTo>
                <a:lnTo>
                  <a:pt x="190863" y="27614"/>
                </a:lnTo>
                <a:lnTo>
                  <a:pt x="200902" y="26029"/>
                </a:lnTo>
                <a:lnTo>
                  <a:pt x="210134" y="24973"/>
                </a:lnTo>
                <a:lnTo>
                  <a:pt x="221370" y="22998"/>
                </a:lnTo>
                <a:lnTo>
                  <a:pt x="233940" y="20412"/>
                </a:lnTo>
                <a:lnTo>
                  <a:pt x="247400" y="17418"/>
                </a:lnTo>
                <a:lnTo>
                  <a:pt x="258913" y="15422"/>
                </a:lnTo>
                <a:lnTo>
                  <a:pt x="269129" y="14091"/>
                </a:lnTo>
                <a:lnTo>
                  <a:pt x="278479" y="13204"/>
                </a:lnTo>
                <a:lnTo>
                  <a:pt x="285982" y="11342"/>
                </a:lnTo>
                <a:lnTo>
                  <a:pt x="292255" y="8832"/>
                </a:lnTo>
                <a:lnTo>
                  <a:pt x="297706" y="5888"/>
                </a:lnTo>
                <a:lnTo>
                  <a:pt x="302611" y="3925"/>
                </a:lnTo>
                <a:lnTo>
                  <a:pt x="307150" y="2616"/>
                </a:lnTo>
                <a:lnTo>
                  <a:pt x="315581" y="1163"/>
                </a:lnTo>
                <a:lnTo>
                  <a:pt x="319607" y="775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"/>
          <p:cNvSpPr/>
          <p:nvPr/>
        </p:nvSpPr>
        <p:spPr>
          <a:xfrm>
            <a:off x="1428750" y="1623059"/>
            <a:ext cx="45721" cy="400052"/>
          </a:xfrm>
          <a:custGeom>
            <a:avLst/>
            <a:gdLst/>
            <a:ahLst/>
            <a:cxnLst/>
            <a:rect l="0" t="0" r="0" b="0"/>
            <a:pathLst>
              <a:path w="45721" h="400052">
                <a:moveTo>
                  <a:pt x="0" y="0"/>
                </a:moveTo>
                <a:lnTo>
                  <a:pt x="0" y="69646"/>
                </a:lnTo>
                <a:lnTo>
                  <a:pt x="1270" y="83261"/>
                </a:lnTo>
                <a:lnTo>
                  <a:pt x="3386" y="98687"/>
                </a:lnTo>
                <a:lnTo>
                  <a:pt x="6067" y="115322"/>
                </a:lnTo>
                <a:lnTo>
                  <a:pt x="7855" y="131491"/>
                </a:lnTo>
                <a:lnTo>
                  <a:pt x="9046" y="147351"/>
                </a:lnTo>
                <a:lnTo>
                  <a:pt x="10370" y="177250"/>
                </a:lnTo>
                <a:lnTo>
                  <a:pt x="10959" y="203238"/>
                </a:lnTo>
                <a:lnTo>
                  <a:pt x="12386" y="219312"/>
                </a:lnTo>
                <a:lnTo>
                  <a:pt x="14607" y="237648"/>
                </a:lnTo>
                <a:lnTo>
                  <a:pt x="17358" y="257492"/>
                </a:lnTo>
                <a:lnTo>
                  <a:pt x="19192" y="273262"/>
                </a:lnTo>
                <a:lnTo>
                  <a:pt x="20414" y="286315"/>
                </a:lnTo>
                <a:lnTo>
                  <a:pt x="21230" y="297557"/>
                </a:lnTo>
                <a:lnTo>
                  <a:pt x="21773" y="310131"/>
                </a:lnTo>
                <a:lnTo>
                  <a:pt x="22377" y="337650"/>
                </a:lnTo>
                <a:lnTo>
                  <a:pt x="23808" y="348290"/>
                </a:lnTo>
                <a:lnTo>
                  <a:pt x="26032" y="356654"/>
                </a:lnTo>
                <a:lnTo>
                  <a:pt x="28784" y="363499"/>
                </a:lnTo>
                <a:lnTo>
                  <a:pt x="30619" y="369333"/>
                </a:lnTo>
                <a:lnTo>
                  <a:pt x="31843" y="374492"/>
                </a:lnTo>
                <a:lnTo>
                  <a:pt x="33202" y="383611"/>
                </a:lnTo>
                <a:lnTo>
                  <a:pt x="33806" y="391897"/>
                </a:lnTo>
                <a:lnTo>
                  <a:pt x="35237" y="394615"/>
                </a:lnTo>
                <a:lnTo>
                  <a:pt x="37462" y="396427"/>
                </a:lnTo>
                <a:lnTo>
                  <a:pt x="45720" y="4000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5"/>
          <p:cNvSpPr/>
          <p:nvPr/>
        </p:nvSpPr>
        <p:spPr>
          <a:xfrm>
            <a:off x="1650774" y="1508759"/>
            <a:ext cx="198637" cy="484041"/>
          </a:xfrm>
          <a:custGeom>
            <a:avLst/>
            <a:gdLst/>
            <a:ahLst/>
            <a:cxnLst/>
            <a:rect l="0" t="0" r="0" b="0"/>
            <a:pathLst>
              <a:path w="198637" h="484041">
                <a:moveTo>
                  <a:pt x="18006" y="0"/>
                </a:moveTo>
                <a:lnTo>
                  <a:pt x="24073" y="6068"/>
                </a:lnTo>
                <a:lnTo>
                  <a:pt x="27131" y="10396"/>
                </a:lnTo>
                <a:lnTo>
                  <a:pt x="30439" y="15821"/>
                </a:lnTo>
                <a:lnTo>
                  <a:pt x="33915" y="21977"/>
                </a:lnTo>
                <a:lnTo>
                  <a:pt x="37776" y="35591"/>
                </a:lnTo>
                <a:lnTo>
                  <a:pt x="38806" y="42778"/>
                </a:lnTo>
                <a:lnTo>
                  <a:pt x="40763" y="52649"/>
                </a:lnTo>
                <a:lnTo>
                  <a:pt x="46323" y="77163"/>
                </a:lnTo>
                <a:lnTo>
                  <a:pt x="48314" y="89542"/>
                </a:lnTo>
                <a:lnTo>
                  <a:pt x="49641" y="101605"/>
                </a:lnTo>
                <a:lnTo>
                  <a:pt x="50526" y="113457"/>
                </a:lnTo>
                <a:lnTo>
                  <a:pt x="51116" y="125168"/>
                </a:lnTo>
                <a:lnTo>
                  <a:pt x="51771" y="148341"/>
                </a:lnTo>
                <a:lnTo>
                  <a:pt x="52265" y="228586"/>
                </a:lnTo>
                <a:lnTo>
                  <a:pt x="52282" y="251454"/>
                </a:lnTo>
                <a:lnTo>
                  <a:pt x="51016" y="262886"/>
                </a:lnTo>
                <a:lnTo>
                  <a:pt x="48903" y="274318"/>
                </a:lnTo>
                <a:lnTo>
                  <a:pt x="46224" y="285749"/>
                </a:lnTo>
                <a:lnTo>
                  <a:pt x="43168" y="297179"/>
                </a:lnTo>
                <a:lnTo>
                  <a:pt x="13292" y="402872"/>
                </a:lnTo>
                <a:lnTo>
                  <a:pt x="7243" y="426062"/>
                </a:lnTo>
                <a:lnTo>
                  <a:pt x="3210" y="442791"/>
                </a:lnTo>
                <a:lnTo>
                  <a:pt x="522" y="455214"/>
                </a:lnTo>
                <a:lnTo>
                  <a:pt x="0" y="464766"/>
                </a:lnTo>
                <a:lnTo>
                  <a:pt x="922" y="472404"/>
                </a:lnTo>
                <a:lnTo>
                  <a:pt x="4063" y="481738"/>
                </a:lnTo>
                <a:lnTo>
                  <a:pt x="4900" y="482449"/>
                </a:lnTo>
                <a:lnTo>
                  <a:pt x="5459" y="481653"/>
                </a:lnTo>
                <a:lnTo>
                  <a:pt x="6245" y="474464"/>
                </a:lnTo>
                <a:lnTo>
                  <a:pt x="6510" y="459388"/>
                </a:lnTo>
                <a:lnTo>
                  <a:pt x="6547" y="447166"/>
                </a:lnTo>
                <a:lnTo>
                  <a:pt x="9949" y="433267"/>
                </a:lnTo>
                <a:lnTo>
                  <a:pt x="12635" y="426005"/>
                </a:lnTo>
                <a:lnTo>
                  <a:pt x="22482" y="397581"/>
                </a:lnTo>
                <a:lnTo>
                  <a:pt x="26070" y="388244"/>
                </a:lnTo>
                <a:lnTo>
                  <a:pt x="29732" y="379480"/>
                </a:lnTo>
                <a:lnTo>
                  <a:pt x="33443" y="371096"/>
                </a:lnTo>
                <a:lnTo>
                  <a:pt x="40953" y="355009"/>
                </a:lnTo>
                <a:lnTo>
                  <a:pt x="44734" y="347163"/>
                </a:lnTo>
                <a:lnTo>
                  <a:pt x="49795" y="338122"/>
                </a:lnTo>
                <a:lnTo>
                  <a:pt x="55708" y="328285"/>
                </a:lnTo>
                <a:lnTo>
                  <a:pt x="62191" y="317917"/>
                </a:lnTo>
                <a:lnTo>
                  <a:pt x="69052" y="309735"/>
                </a:lnTo>
                <a:lnTo>
                  <a:pt x="76167" y="303010"/>
                </a:lnTo>
                <a:lnTo>
                  <a:pt x="83450" y="297257"/>
                </a:lnTo>
                <a:lnTo>
                  <a:pt x="89575" y="292151"/>
                </a:lnTo>
                <a:lnTo>
                  <a:pt x="94929" y="287478"/>
                </a:lnTo>
                <a:lnTo>
                  <a:pt x="99767" y="283092"/>
                </a:lnTo>
                <a:lnTo>
                  <a:pt x="108531" y="274832"/>
                </a:lnTo>
                <a:lnTo>
                  <a:pt x="112646" y="270852"/>
                </a:lnTo>
                <a:lnTo>
                  <a:pt x="116659" y="268198"/>
                </a:lnTo>
                <a:lnTo>
                  <a:pt x="120605" y="266429"/>
                </a:lnTo>
                <a:lnTo>
                  <a:pt x="124505" y="265249"/>
                </a:lnTo>
                <a:lnTo>
                  <a:pt x="129645" y="264463"/>
                </a:lnTo>
                <a:lnTo>
                  <a:pt x="135612" y="263939"/>
                </a:lnTo>
                <a:lnTo>
                  <a:pt x="151303" y="263098"/>
                </a:lnTo>
                <a:lnTo>
                  <a:pt x="153861" y="264299"/>
                </a:lnTo>
                <a:lnTo>
                  <a:pt x="156836" y="266369"/>
                </a:lnTo>
                <a:lnTo>
                  <a:pt x="160089" y="269020"/>
                </a:lnTo>
                <a:lnTo>
                  <a:pt x="163528" y="272057"/>
                </a:lnTo>
                <a:lnTo>
                  <a:pt x="170735" y="278818"/>
                </a:lnTo>
                <a:lnTo>
                  <a:pt x="181933" y="289764"/>
                </a:lnTo>
                <a:lnTo>
                  <a:pt x="185711" y="294776"/>
                </a:lnTo>
                <a:lnTo>
                  <a:pt x="189499" y="300658"/>
                </a:lnTo>
                <a:lnTo>
                  <a:pt x="193295" y="307119"/>
                </a:lnTo>
                <a:lnTo>
                  <a:pt x="197512" y="317684"/>
                </a:lnTo>
                <a:lnTo>
                  <a:pt x="198636" y="322280"/>
                </a:lnTo>
                <a:lnTo>
                  <a:pt x="198116" y="327883"/>
                </a:lnTo>
                <a:lnTo>
                  <a:pt x="194151" y="340883"/>
                </a:lnTo>
                <a:lnTo>
                  <a:pt x="184779" y="368549"/>
                </a:lnTo>
                <a:lnTo>
                  <a:pt x="181258" y="377780"/>
                </a:lnTo>
                <a:lnTo>
                  <a:pt x="177640" y="386473"/>
                </a:lnTo>
                <a:lnTo>
                  <a:pt x="173959" y="394809"/>
                </a:lnTo>
                <a:lnTo>
                  <a:pt x="168964" y="402906"/>
                </a:lnTo>
                <a:lnTo>
                  <a:pt x="163095" y="410844"/>
                </a:lnTo>
                <a:lnTo>
                  <a:pt x="156642" y="418676"/>
                </a:lnTo>
                <a:lnTo>
                  <a:pt x="151070" y="425168"/>
                </a:lnTo>
                <a:lnTo>
                  <a:pt x="146085" y="430765"/>
                </a:lnTo>
                <a:lnTo>
                  <a:pt x="141492" y="435767"/>
                </a:lnTo>
                <a:lnTo>
                  <a:pt x="135890" y="440372"/>
                </a:lnTo>
                <a:lnTo>
                  <a:pt x="129615" y="444711"/>
                </a:lnTo>
                <a:lnTo>
                  <a:pt x="122892" y="448874"/>
                </a:lnTo>
                <a:lnTo>
                  <a:pt x="95226" y="466869"/>
                </a:lnTo>
                <a:lnTo>
                  <a:pt x="87266" y="472536"/>
                </a:lnTo>
                <a:lnTo>
                  <a:pt x="80689" y="477584"/>
                </a:lnTo>
                <a:lnTo>
                  <a:pt x="75035" y="482220"/>
                </a:lnTo>
                <a:lnTo>
                  <a:pt x="68725" y="484040"/>
                </a:lnTo>
                <a:lnTo>
                  <a:pt x="61979" y="483983"/>
                </a:lnTo>
                <a:lnTo>
                  <a:pt x="54941" y="482676"/>
                </a:lnTo>
                <a:lnTo>
                  <a:pt x="50249" y="480534"/>
                </a:lnTo>
                <a:lnTo>
                  <a:pt x="47121" y="477836"/>
                </a:lnTo>
                <a:lnTo>
                  <a:pt x="40866" y="468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6"/>
          <p:cNvSpPr/>
          <p:nvPr/>
        </p:nvSpPr>
        <p:spPr>
          <a:xfrm>
            <a:off x="1874520" y="1417836"/>
            <a:ext cx="297181" cy="238977"/>
          </a:xfrm>
          <a:custGeom>
            <a:avLst/>
            <a:gdLst/>
            <a:ahLst/>
            <a:cxnLst/>
            <a:rect l="0" t="0" r="0" b="0"/>
            <a:pathLst>
              <a:path w="297181" h="238977">
                <a:moveTo>
                  <a:pt x="0" y="45203"/>
                </a:moveTo>
                <a:lnTo>
                  <a:pt x="15908" y="29294"/>
                </a:lnTo>
                <a:lnTo>
                  <a:pt x="19496" y="26977"/>
                </a:lnTo>
                <a:lnTo>
                  <a:pt x="26868" y="24403"/>
                </a:lnTo>
                <a:lnTo>
                  <a:pt x="31882" y="22446"/>
                </a:lnTo>
                <a:lnTo>
                  <a:pt x="37764" y="19872"/>
                </a:lnTo>
                <a:lnTo>
                  <a:pt x="44226" y="16886"/>
                </a:lnTo>
                <a:lnTo>
                  <a:pt x="49804" y="14895"/>
                </a:lnTo>
                <a:lnTo>
                  <a:pt x="54792" y="13568"/>
                </a:lnTo>
                <a:lnTo>
                  <a:pt x="59388" y="12683"/>
                </a:lnTo>
                <a:lnTo>
                  <a:pt x="64992" y="10823"/>
                </a:lnTo>
                <a:lnTo>
                  <a:pt x="71268" y="8313"/>
                </a:lnTo>
                <a:lnTo>
                  <a:pt x="77992" y="5370"/>
                </a:lnTo>
                <a:lnTo>
                  <a:pt x="85014" y="3408"/>
                </a:lnTo>
                <a:lnTo>
                  <a:pt x="92236" y="2100"/>
                </a:lnTo>
                <a:lnTo>
                  <a:pt x="99591" y="1228"/>
                </a:lnTo>
                <a:lnTo>
                  <a:pt x="105763" y="646"/>
                </a:lnTo>
                <a:lnTo>
                  <a:pt x="111149" y="259"/>
                </a:lnTo>
                <a:lnTo>
                  <a:pt x="116009" y="0"/>
                </a:lnTo>
                <a:lnTo>
                  <a:pt x="123059" y="1098"/>
                </a:lnTo>
                <a:lnTo>
                  <a:pt x="131569" y="3100"/>
                </a:lnTo>
                <a:lnTo>
                  <a:pt x="141053" y="5704"/>
                </a:lnTo>
                <a:lnTo>
                  <a:pt x="148645" y="7441"/>
                </a:lnTo>
                <a:lnTo>
                  <a:pt x="154977" y="8598"/>
                </a:lnTo>
                <a:lnTo>
                  <a:pt x="160468" y="9370"/>
                </a:lnTo>
                <a:lnTo>
                  <a:pt x="165398" y="11154"/>
                </a:lnTo>
                <a:lnTo>
                  <a:pt x="174264" y="16524"/>
                </a:lnTo>
                <a:lnTo>
                  <a:pt x="177135" y="19734"/>
                </a:lnTo>
                <a:lnTo>
                  <a:pt x="179050" y="23144"/>
                </a:lnTo>
                <a:lnTo>
                  <a:pt x="180327" y="26687"/>
                </a:lnTo>
                <a:lnTo>
                  <a:pt x="181178" y="31589"/>
                </a:lnTo>
                <a:lnTo>
                  <a:pt x="181745" y="37397"/>
                </a:lnTo>
                <a:lnTo>
                  <a:pt x="182375" y="49354"/>
                </a:lnTo>
                <a:lnTo>
                  <a:pt x="182655" y="58902"/>
                </a:lnTo>
                <a:lnTo>
                  <a:pt x="181460" y="64496"/>
                </a:lnTo>
                <a:lnTo>
                  <a:pt x="179393" y="70765"/>
                </a:lnTo>
                <a:lnTo>
                  <a:pt x="176745" y="77484"/>
                </a:lnTo>
                <a:lnTo>
                  <a:pt x="173710" y="84504"/>
                </a:lnTo>
                <a:lnTo>
                  <a:pt x="166951" y="99077"/>
                </a:lnTo>
                <a:lnTo>
                  <a:pt x="156006" y="121561"/>
                </a:lnTo>
                <a:lnTo>
                  <a:pt x="150994" y="127859"/>
                </a:lnTo>
                <a:lnTo>
                  <a:pt x="145112" y="133327"/>
                </a:lnTo>
                <a:lnTo>
                  <a:pt x="138651" y="138243"/>
                </a:lnTo>
                <a:lnTo>
                  <a:pt x="133074" y="144059"/>
                </a:lnTo>
                <a:lnTo>
                  <a:pt x="128086" y="150477"/>
                </a:lnTo>
                <a:lnTo>
                  <a:pt x="123490" y="157296"/>
                </a:lnTo>
                <a:lnTo>
                  <a:pt x="116617" y="165652"/>
                </a:lnTo>
                <a:lnTo>
                  <a:pt x="108224" y="175032"/>
                </a:lnTo>
                <a:lnTo>
                  <a:pt x="84983" y="199665"/>
                </a:lnTo>
                <a:lnTo>
                  <a:pt x="59698" y="225500"/>
                </a:lnTo>
                <a:lnTo>
                  <a:pt x="51837" y="233386"/>
                </a:lnTo>
                <a:lnTo>
                  <a:pt x="51068" y="235428"/>
                </a:lnTo>
                <a:lnTo>
                  <a:pt x="51825" y="236790"/>
                </a:lnTo>
                <a:lnTo>
                  <a:pt x="53600" y="237698"/>
                </a:lnTo>
                <a:lnTo>
                  <a:pt x="58959" y="238706"/>
                </a:lnTo>
                <a:lnTo>
                  <a:pt x="62166" y="238976"/>
                </a:lnTo>
                <a:lnTo>
                  <a:pt x="65574" y="237885"/>
                </a:lnTo>
                <a:lnTo>
                  <a:pt x="72747" y="233286"/>
                </a:lnTo>
                <a:lnTo>
                  <a:pt x="80169" y="227009"/>
                </a:lnTo>
                <a:lnTo>
                  <a:pt x="83925" y="223557"/>
                </a:lnTo>
                <a:lnTo>
                  <a:pt x="90240" y="219986"/>
                </a:lnTo>
                <a:lnTo>
                  <a:pt x="98260" y="216335"/>
                </a:lnTo>
                <a:lnTo>
                  <a:pt x="107416" y="212631"/>
                </a:lnTo>
                <a:lnTo>
                  <a:pt x="116061" y="208892"/>
                </a:lnTo>
                <a:lnTo>
                  <a:pt x="132439" y="201351"/>
                </a:lnTo>
                <a:lnTo>
                  <a:pt x="141633" y="197562"/>
                </a:lnTo>
                <a:lnTo>
                  <a:pt x="151572" y="193766"/>
                </a:lnTo>
                <a:lnTo>
                  <a:pt x="172775" y="186161"/>
                </a:lnTo>
                <a:lnTo>
                  <a:pt x="194899" y="178548"/>
                </a:lnTo>
                <a:lnTo>
                  <a:pt x="204862" y="176010"/>
                </a:lnTo>
                <a:lnTo>
                  <a:pt x="214045" y="174318"/>
                </a:lnTo>
                <a:lnTo>
                  <a:pt x="222706" y="173190"/>
                </a:lnTo>
                <a:lnTo>
                  <a:pt x="233561" y="171167"/>
                </a:lnTo>
                <a:lnTo>
                  <a:pt x="269298" y="163524"/>
                </a:lnTo>
                <a:lnTo>
                  <a:pt x="277322" y="162184"/>
                </a:lnTo>
                <a:lnTo>
                  <a:pt x="297180" y="1595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"/>
          <p:cNvSpPr/>
          <p:nvPr/>
        </p:nvSpPr>
        <p:spPr>
          <a:xfrm>
            <a:off x="2023110" y="1760219"/>
            <a:ext cx="251461" cy="91442"/>
          </a:xfrm>
          <a:custGeom>
            <a:avLst/>
            <a:gdLst/>
            <a:ahLst/>
            <a:cxnLst/>
            <a:rect l="0" t="0" r="0" b="0"/>
            <a:pathLst>
              <a:path w="251461" h="91442">
                <a:moveTo>
                  <a:pt x="0" y="91441"/>
                </a:moveTo>
                <a:lnTo>
                  <a:pt x="6067" y="85373"/>
                </a:lnTo>
                <a:lnTo>
                  <a:pt x="10395" y="82315"/>
                </a:lnTo>
                <a:lnTo>
                  <a:pt x="15820" y="79007"/>
                </a:lnTo>
                <a:lnTo>
                  <a:pt x="21976" y="75531"/>
                </a:lnTo>
                <a:lnTo>
                  <a:pt x="27351" y="73215"/>
                </a:lnTo>
                <a:lnTo>
                  <a:pt x="32204" y="71670"/>
                </a:lnTo>
                <a:lnTo>
                  <a:pt x="36709" y="70640"/>
                </a:lnTo>
                <a:lnTo>
                  <a:pt x="43522" y="67414"/>
                </a:lnTo>
                <a:lnTo>
                  <a:pt x="51875" y="62723"/>
                </a:lnTo>
                <a:lnTo>
                  <a:pt x="61253" y="57055"/>
                </a:lnTo>
                <a:lnTo>
                  <a:pt x="70045" y="52007"/>
                </a:lnTo>
                <a:lnTo>
                  <a:pt x="86588" y="43011"/>
                </a:lnTo>
                <a:lnTo>
                  <a:pt x="95825" y="38834"/>
                </a:lnTo>
                <a:lnTo>
                  <a:pt x="105793" y="34780"/>
                </a:lnTo>
                <a:lnTo>
                  <a:pt x="116249" y="30807"/>
                </a:lnTo>
                <a:lnTo>
                  <a:pt x="129569" y="26888"/>
                </a:lnTo>
                <a:lnTo>
                  <a:pt x="144799" y="23005"/>
                </a:lnTo>
                <a:lnTo>
                  <a:pt x="161303" y="19147"/>
                </a:lnTo>
                <a:lnTo>
                  <a:pt x="174845" y="15305"/>
                </a:lnTo>
                <a:lnTo>
                  <a:pt x="186413" y="11473"/>
                </a:lnTo>
                <a:lnTo>
                  <a:pt x="196665" y="7649"/>
                </a:lnTo>
                <a:lnTo>
                  <a:pt x="206040" y="5100"/>
                </a:lnTo>
                <a:lnTo>
                  <a:pt x="214830" y="3400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"/>
          <p:cNvSpPr/>
          <p:nvPr/>
        </p:nvSpPr>
        <p:spPr>
          <a:xfrm>
            <a:off x="2045970" y="1851660"/>
            <a:ext cx="308611" cy="102870"/>
          </a:xfrm>
          <a:custGeom>
            <a:avLst/>
            <a:gdLst/>
            <a:ahLst/>
            <a:cxnLst/>
            <a:rect l="0" t="0" r="0" b="0"/>
            <a:pathLst>
              <a:path w="308611" h="102870">
                <a:moveTo>
                  <a:pt x="0" y="102869"/>
                </a:moveTo>
                <a:lnTo>
                  <a:pt x="53736" y="76001"/>
                </a:lnTo>
                <a:lnTo>
                  <a:pt x="61224" y="73527"/>
                </a:lnTo>
                <a:lnTo>
                  <a:pt x="68756" y="71878"/>
                </a:lnTo>
                <a:lnTo>
                  <a:pt x="76317" y="70779"/>
                </a:lnTo>
                <a:lnTo>
                  <a:pt x="88978" y="66235"/>
                </a:lnTo>
                <a:lnTo>
                  <a:pt x="105039" y="59397"/>
                </a:lnTo>
                <a:lnTo>
                  <a:pt x="123365" y="51028"/>
                </a:lnTo>
                <a:lnTo>
                  <a:pt x="140664" y="44178"/>
                </a:lnTo>
                <a:lnTo>
                  <a:pt x="157276" y="38342"/>
                </a:lnTo>
                <a:lnTo>
                  <a:pt x="214370" y="19850"/>
                </a:lnTo>
                <a:lnTo>
                  <a:pt x="229273" y="15773"/>
                </a:lnTo>
                <a:lnTo>
                  <a:pt x="245559" y="11785"/>
                </a:lnTo>
                <a:lnTo>
                  <a:pt x="262766" y="7857"/>
                </a:lnTo>
                <a:lnTo>
                  <a:pt x="275507" y="5238"/>
                </a:lnTo>
                <a:lnTo>
                  <a:pt x="285271" y="349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9"/>
          <p:cNvSpPr/>
          <p:nvPr/>
        </p:nvSpPr>
        <p:spPr>
          <a:xfrm>
            <a:off x="2447820" y="1657350"/>
            <a:ext cx="363961" cy="319938"/>
          </a:xfrm>
          <a:custGeom>
            <a:avLst/>
            <a:gdLst/>
            <a:ahLst/>
            <a:cxnLst/>
            <a:rect l="0" t="0" r="0" b="0"/>
            <a:pathLst>
              <a:path w="363961" h="319938">
                <a:moveTo>
                  <a:pt x="215369" y="0"/>
                </a:moveTo>
                <a:lnTo>
                  <a:pt x="197166" y="6067"/>
                </a:lnTo>
                <a:lnTo>
                  <a:pt x="190534" y="9125"/>
                </a:lnTo>
                <a:lnTo>
                  <a:pt x="179778" y="15908"/>
                </a:lnTo>
                <a:lnTo>
                  <a:pt x="148380" y="39003"/>
                </a:lnTo>
                <a:lnTo>
                  <a:pt x="138960" y="47592"/>
                </a:lnTo>
                <a:lnTo>
                  <a:pt x="131409" y="55858"/>
                </a:lnTo>
                <a:lnTo>
                  <a:pt x="125106" y="63908"/>
                </a:lnTo>
                <a:lnTo>
                  <a:pt x="118364" y="71815"/>
                </a:lnTo>
                <a:lnTo>
                  <a:pt x="111329" y="79627"/>
                </a:lnTo>
                <a:lnTo>
                  <a:pt x="96739" y="95079"/>
                </a:lnTo>
                <a:lnTo>
                  <a:pt x="81788" y="110414"/>
                </a:lnTo>
                <a:lnTo>
                  <a:pt x="75515" y="118059"/>
                </a:lnTo>
                <a:lnTo>
                  <a:pt x="70063" y="125696"/>
                </a:lnTo>
                <a:lnTo>
                  <a:pt x="65159" y="133327"/>
                </a:lnTo>
                <a:lnTo>
                  <a:pt x="59349" y="140955"/>
                </a:lnTo>
                <a:lnTo>
                  <a:pt x="52936" y="148580"/>
                </a:lnTo>
                <a:lnTo>
                  <a:pt x="46120" y="156203"/>
                </a:lnTo>
                <a:lnTo>
                  <a:pt x="40307" y="163825"/>
                </a:lnTo>
                <a:lnTo>
                  <a:pt x="35161" y="171446"/>
                </a:lnTo>
                <a:lnTo>
                  <a:pt x="30460" y="179067"/>
                </a:lnTo>
                <a:lnTo>
                  <a:pt x="26057" y="186688"/>
                </a:lnTo>
                <a:lnTo>
                  <a:pt x="17777" y="201929"/>
                </a:lnTo>
                <a:lnTo>
                  <a:pt x="15061" y="209549"/>
                </a:lnTo>
                <a:lnTo>
                  <a:pt x="13251" y="217169"/>
                </a:lnTo>
                <a:lnTo>
                  <a:pt x="12044" y="224789"/>
                </a:lnTo>
                <a:lnTo>
                  <a:pt x="9969" y="233679"/>
                </a:lnTo>
                <a:lnTo>
                  <a:pt x="7316" y="243416"/>
                </a:lnTo>
                <a:lnTo>
                  <a:pt x="4277" y="253717"/>
                </a:lnTo>
                <a:lnTo>
                  <a:pt x="2251" y="261855"/>
                </a:lnTo>
                <a:lnTo>
                  <a:pt x="901" y="268550"/>
                </a:lnTo>
                <a:lnTo>
                  <a:pt x="0" y="274283"/>
                </a:lnTo>
                <a:lnTo>
                  <a:pt x="670" y="279375"/>
                </a:lnTo>
                <a:lnTo>
                  <a:pt x="2387" y="284040"/>
                </a:lnTo>
                <a:lnTo>
                  <a:pt x="7681" y="293880"/>
                </a:lnTo>
                <a:lnTo>
                  <a:pt x="14267" y="306720"/>
                </a:lnTo>
                <a:lnTo>
                  <a:pt x="17801" y="311159"/>
                </a:lnTo>
                <a:lnTo>
                  <a:pt x="21427" y="314119"/>
                </a:lnTo>
                <a:lnTo>
                  <a:pt x="25115" y="316093"/>
                </a:lnTo>
                <a:lnTo>
                  <a:pt x="35985" y="318285"/>
                </a:lnTo>
                <a:lnTo>
                  <a:pt x="42440" y="318870"/>
                </a:lnTo>
                <a:lnTo>
                  <a:pt x="52999" y="319520"/>
                </a:lnTo>
                <a:lnTo>
                  <a:pt x="63195" y="319808"/>
                </a:lnTo>
                <a:lnTo>
                  <a:pt x="76193" y="319937"/>
                </a:lnTo>
                <a:lnTo>
                  <a:pt x="84485" y="318701"/>
                </a:lnTo>
                <a:lnTo>
                  <a:pt x="93823" y="316607"/>
                </a:lnTo>
                <a:lnTo>
                  <a:pt x="103859" y="313941"/>
                </a:lnTo>
                <a:lnTo>
                  <a:pt x="113089" y="312164"/>
                </a:lnTo>
                <a:lnTo>
                  <a:pt x="121783" y="310979"/>
                </a:lnTo>
                <a:lnTo>
                  <a:pt x="130118" y="310189"/>
                </a:lnTo>
                <a:lnTo>
                  <a:pt x="139485" y="308393"/>
                </a:lnTo>
                <a:lnTo>
                  <a:pt x="149540" y="305925"/>
                </a:lnTo>
                <a:lnTo>
                  <a:pt x="160053" y="303010"/>
                </a:lnTo>
                <a:lnTo>
                  <a:pt x="181895" y="296384"/>
                </a:lnTo>
                <a:lnTo>
                  <a:pt x="193053" y="292839"/>
                </a:lnTo>
                <a:lnTo>
                  <a:pt x="203032" y="290476"/>
                </a:lnTo>
                <a:lnTo>
                  <a:pt x="212224" y="288900"/>
                </a:lnTo>
                <a:lnTo>
                  <a:pt x="220893" y="287850"/>
                </a:lnTo>
                <a:lnTo>
                  <a:pt x="234292" y="283340"/>
                </a:lnTo>
                <a:lnTo>
                  <a:pt x="250844" y="276523"/>
                </a:lnTo>
                <a:lnTo>
                  <a:pt x="284476" y="261329"/>
                </a:lnTo>
                <a:lnTo>
                  <a:pt x="307890" y="250343"/>
                </a:lnTo>
                <a:lnTo>
                  <a:pt x="316420" y="245635"/>
                </a:lnTo>
                <a:lnTo>
                  <a:pt x="323377" y="241226"/>
                </a:lnTo>
                <a:lnTo>
                  <a:pt x="334493" y="232941"/>
                </a:lnTo>
                <a:lnTo>
                  <a:pt x="343666" y="225026"/>
                </a:lnTo>
                <a:lnTo>
                  <a:pt x="351977" y="217275"/>
                </a:lnTo>
                <a:lnTo>
                  <a:pt x="363960" y="2057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"/>
          <p:cNvSpPr/>
          <p:nvPr/>
        </p:nvSpPr>
        <p:spPr>
          <a:xfrm>
            <a:off x="2767851" y="1417901"/>
            <a:ext cx="295389" cy="296439"/>
          </a:xfrm>
          <a:custGeom>
            <a:avLst/>
            <a:gdLst/>
            <a:ahLst/>
            <a:cxnLst/>
            <a:rect l="0" t="0" r="0" b="0"/>
            <a:pathLst>
              <a:path w="295389" h="296439">
                <a:moveTo>
                  <a:pt x="9638" y="67999"/>
                </a:moveTo>
                <a:lnTo>
                  <a:pt x="15706" y="61931"/>
                </a:lnTo>
                <a:lnTo>
                  <a:pt x="18764" y="57603"/>
                </a:lnTo>
                <a:lnTo>
                  <a:pt x="22072" y="52178"/>
                </a:lnTo>
                <a:lnTo>
                  <a:pt x="25548" y="46022"/>
                </a:lnTo>
                <a:lnTo>
                  <a:pt x="30405" y="39377"/>
                </a:lnTo>
                <a:lnTo>
                  <a:pt x="36183" y="32408"/>
                </a:lnTo>
                <a:lnTo>
                  <a:pt x="42575" y="25221"/>
                </a:lnTo>
                <a:lnTo>
                  <a:pt x="49376" y="20430"/>
                </a:lnTo>
                <a:lnTo>
                  <a:pt x="56450" y="17236"/>
                </a:lnTo>
                <a:lnTo>
                  <a:pt x="63706" y="15107"/>
                </a:lnTo>
                <a:lnTo>
                  <a:pt x="69814" y="12418"/>
                </a:lnTo>
                <a:lnTo>
                  <a:pt x="75155" y="9355"/>
                </a:lnTo>
                <a:lnTo>
                  <a:pt x="79986" y="6043"/>
                </a:lnTo>
                <a:lnTo>
                  <a:pt x="88741" y="2363"/>
                </a:lnTo>
                <a:lnTo>
                  <a:pt x="92854" y="1381"/>
                </a:lnTo>
                <a:lnTo>
                  <a:pt x="98135" y="727"/>
                </a:lnTo>
                <a:lnTo>
                  <a:pt x="104196" y="291"/>
                </a:lnTo>
                <a:lnTo>
                  <a:pt x="110777" y="0"/>
                </a:lnTo>
                <a:lnTo>
                  <a:pt x="115164" y="1076"/>
                </a:lnTo>
                <a:lnTo>
                  <a:pt x="118089" y="3064"/>
                </a:lnTo>
                <a:lnTo>
                  <a:pt x="120039" y="5659"/>
                </a:lnTo>
                <a:lnTo>
                  <a:pt x="121339" y="8659"/>
                </a:lnTo>
                <a:lnTo>
                  <a:pt x="122783" y="15379"/>
                </a:lnTo>
                <a:lnTo>
                  <a:pt x="126812" y="22598"/>
                </a:lnTo>
                <a:lnTo>
                  <a:pt x="129664" y="26302"/>
                </a:lnTo>
                <a:lnTo>
                  <a:pt x="131565" y="31311"/>
                </a:lnTo>
                <a:lnTo>
                  <a:pt x="132833" y="37190"/>
                </a:lnTo>
                <a:lnTo>
                  <a:pt x="133678" y="43650"/>
                </a:lnTo>
                <a:lnTo>
                  <a:pt x="134242" y="49226"/>
                </a:lnTo>
                <a:lnTo>
                  <a:pt x="134617" y="54213"/>
                </a:lnTo>
                <a:lnTo>
                  <a:pt x="134868" y="58808"/>
                </a:lnTo>
                <a:lnTo>
                  <a:pt x="133765" y="63142"/>
                </a:lnTo>
                <a:lnTo>
                  <a:pt x="129152" y="71343"/>
                </a:lnTo>
                <a:lnTo>
                  <a:pt x="126256" y="79222"/>
                </a:lnTo>
                <a:lnTo>
                  <a:pt x="123699" y="88226"/>
                </a:lnTo>
                <a:lnTo>
                  <a:pt x="121239" y="94184"/>
                </a:lnTo>
                <a:lnTo>
                  <a:pt x="118329" y="100695"/>
                </a:lnTo>
                <a:lnTo>
                  <a:pt x="111709" y="114704"/>
                </a:lnTo>
                <a:lnTo>
                  <a:pt x="108165" y="121995"/>
                </a:lnTo>
                <a:lnTo>
                  <a:pt x="104533" y="128127"/>
                </a:lnTo>
                <a:lnTo>
                  <a:pt x="100842" y="133484"/>
                </a:lnTo>
                <a:lnTo>
                  <a:pt x="97111" y="138325"/>
                </a:lnTo>
                <a:lnTo>
                  <a:pt x="94623" y="144093"/>
                </a:lnTo>
                <a:lnTo>
                  <a:pt x="92965" y="150478"/>
                </a:lnTo>
                <a:lnTo>
                  <a:pt x="91860" y="157275"/>
                </a:lnTo>
                <a:lnTo>
                  <a:pt x="88582" y="164346"/>
                </a:lnTo>
                <a:lnTo>
                  <a:pt x="83858" y="171600"/>
                </a:lnTo>
                <a:lnTo>
                  <a:pt x="78168" y="178976"/>
                </a:lnTo>
                <a:lnTo>
                  <a:pt x="71835" y="187704"/>
                </a:lnTo>
                <a:lnTo>
                  <a:pt x="58025" y="207561"/>
                </a:lnTo>
                <a:lnTo>
                  <a:pt x="52056" y="215650"/>
                </a:lnTo>
                <a:lnTo>
                  <a:pt x="46807" y="222313"/>
                </a:lnTo>
                <a:lnTo>
                  <a:pt x="42037" y="228025"/>
                </a:lnTo>
                <a:lnTo>
                  <a:pt x="37588" y="233103"/>
                </a:lnTo>
                <a:lnTo>
                  <a:pt x="29257" y="242131"/>
                </a:lnTo>
                <a:lnTo>
                  <a:pt x="25258" y="247587"/>
                </a:lnTo>
                <a:lnTo>
                  <a:pt x="21321" y="253764"/>
                </a:lnTo>
                <a:lnTo>
                  <a:pt x="17427" y="260422"/>
                </a:lnTo>
                <a:lnTo>
                  <a:pt x="14831" y="266131"/>
                </a:lnTo>
                <a:lnTo>
                  <a:pt x="13100" y="271207"/>
                </a:lnTo>
                <a:lnTo>
                  <a:pt x="11946" y="275861"/>
                </a:lnTo>
                <a:lnTo>
                  <a:pt x="9907" y="278963"/>
                </a:lnTo>
                <a:lnTo>
                  <a:pt x="7278" y="281032"/>
                </a:lnTo>
                <a:lnTo>
                  <a:pt x="4254" y="282411"/>
                </a:lnTo>
                <a:lnTo>
                  <a:pt x="2239" y="284600"/>
                </a:lnTo>
                <a:lnTo>
                  <a:pt x="896" y="287329"/>
                </a:lnTo>
                <a:lnTo>
                  <a:pt x="0" y="290419"/>
                </a:lnTo>
                <a:lnTo>
                  <a:pt x="673" y="292479"/>
                </a:lnTo>
                <a:lnTo>
                  <a:pt x="2391" y="293852"/>
                </a:lnTo>
                <a:lnTo>
                  <a:pt x="8207" y="296056"/>
                </a:lnTo>
                <a:lnTo>
                  <a:pt x="15282" y="296438"/>
                </a:lnTo>
                <a:lnTo>
                  <a:pt x="19751" y="295221"/>
                </a:lnTo>
                <a:lnTo>
                  <a:pt x="25270" y="293140"/>
                </a:lnTo>
                <a:lnTo>
                  <a:pt x="31490" y="290483"/>
                </a:lnTo>
                <a:lnTo>
                  <a:pt x="36906" y="288712"/>
                </a:lnTo>
                <a:lnTo>
                  <a:pt x="41787" y="287530"/>
                </a:lnTo>
                <a:lnTo>
                  <a:pt x="46311" y="286743"/>
                </a:lnTo>
                <a:lnTo>
                  <a:pt x="51867" y="284948"/>
                </a:lnTo>
                <a:lnTo>
                  <a:pt x="58111" y="282482"/>
                </a:lnTo>
                <a:lnTo>
                  <a:pt x="64813" y="279567"/>
                </a:lnTo>
                <a:lnTo>
                  <a:pt x="74362" y="276354"/>
                </a:lnTo>
                <a:lnTo>
                  <a:pt x="85807" y="272942"/>
                </a:lnTo>
                <a:lnTo>
                  <a:pt x="98518" y="269398"/>
                </a:lnTo>
                <a:lnTo>
                  <a:pt x="109531" y="265765"/>
                </a:lnTo>
                <a:lnTo>
                  <a:pt x="119414" y="262073"/>
                </a:lnTo>
                <a:lnTo>
                  <a:pt x="128542" y="258341"/>
                </a:lnTo>
                <a:lnTo>
                  <a:pt x="138438" y="254584"/>
                </a:lnTo>
                <a:lnTo>
                  <a:pt x="159593" y="247022"/>
                </a:lnTo>
                <a:lnTo>
                  <a:pt x="171838" y="243227"/>
                </a:lnTo>
                <a:lnTo>
                  <a:pt x="198990" y="235625"/>
                </a:lnTo>
                <a:lnTo>
                  <a:pt x="242837" y="224204"/>
                </a:lnTo>
                <a:lnTo>
                  <a:pt x="254004" y="221666"/>
                </a:lnTo>
                <a:lnTo>
                  <a:pt x="262719" y="219973"/>
                </a:lnTo>
                <a:lnTo>
                  <a:pt x="269799" y="218845"/>
                </a:lnTo>
                <a:lnTo>
                  <a:pt x="275789" y="216823"/>
                </a:lnTo>
                <a:lnTo>
                  <a:pt x="281052" y="214205"/>
                </a:lnTo>
                <a:lnTo>
                  <a:pt x="295388" y="216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1"/>
          <p:cNvSpPr/>
          <p:nvPr/>
        </p:nvSpPr>
        <p:spPr>
          <a:xfrm>
            <a:off x="1165860" y="2343150"/>
            <a:ext cx="365761" cy="3063240"/>
          </a:xfrm>
          <a:custGeom>
            <a:avLst/>
            <a:gdLst/>
            <a:ahLst/>
            <a:cxnLst/>
            <a:rect l="0" t="0" r="0" b="0"/>
            <a:pathLst>
              <a:path w="365761" h="3063240">
                <a:moveTo>
                  <a:pt x="0" y="0"/>
                </a:moveTo>
                <a:lnTo>
                  <a:pt x="0" y="270605"/>
                </a:lnTo>
                <a:lnTo>
                  <a:pt x="3386" y="292142"/>
                </a:lnTo>
                <a:lnTo>
                  <a:pt x="12433" y="318547"/>
                </a:lnTo>
                <a:lnTo>
                  <a:pt x="15909" y="326664"/>
                </a:lnTo>
                <a:lnTo>
                  <a:pt x="26544" y="379710"/>
                </a:lnTo>
                <a:lnTo>
                  <a:pt x="37197" y="449430"/>
                </a:lnTo>
                <a:lnTo>
                  <a:pt x="44464" y="527711"/>
                </a:lnTo>
                <a:lnTo>
                  <a:pt x="55228" y="603033"/>
                </a:lnTo>
                <a:lnTo>
                  <a:pt x="65895" y="679611"/>
                </a:lnTo>
                <a:lnTo>
                  <a:pt x="76533" y="748171"/>
                </a:lnTo>
                <a:lnTo>
                  <a:pt x="86458" y="794873"/>
                </a:lnTo>
                <a:lnTo>
                  <a:pt x="94535" y="888850"/>
                </a:lnTo>
                <a:lnTo>
                  <a:pt x="103787" y="928419"/>
                </a:lnTo>
                <a:lnTo>
                  <a:pt x="114571" y="968930"/>
                </a:lnTo>
                <a:lnTo>
                  <a:pt x="125810" y="1008450"/>
                </a:lnTo>
                <a:lnTo>
                  <a:pt x="140986" y="1067315"/>
                </a:lnTo>
                <a:lnTo>
                  <a:pt x="150975" y="1134021"/>
                </a:lnTo>
                <a:lnTo>
                  <a:pt x="164301" y="1199081"/>
                </a:lnTo>
                <a:lnTo>
                  <a:pt x="180433" y="1301727"/>
                </a:lnTo>
                <a:lnTo>
                  <a:pt x="192799" y="1364675"/>
                </a:lnTo>
                <a:lnTo>
                  <a:pt x="203375" y="1413818"/>
                </a:lnTo>
                <a:lnTo>
                  <a:pt x="213082" y="1473432"/>
                </a:lnTo>
                <a:lnTo>
                  <a:pt x="222430" y="1544397"/>
                </a:lnTo>
                <a:lnTo>
                  <a:pt x="255307" y="1699864"/>
                </a:lnTo>
                <a:lnTo>
                  <a:pt x="278133" y="1852977"/>
                </a:lnTo>
                <a:lnTo>
                  <a:pt x="285515" y="1932964"/>
                </a:lnTo>
                <a:lnTo>
                  <a:pt x="295393" y="2020724"/>
                </a:lnTo>
                <a:lnTo>
                  <a:pt x="305991" y="2114737"/>
                </a:lnTo>
                <a:lnTo>
                  <a:pt x="316120" y="2208554"/>
                </a:lnTo>
                <a:lnTo>
                  <a:pt x="323197" y="2342587"/>
                </a:lnTo>
                <a:lnTo>
                  <a:pt x="332405" y="2416219"/>
                </a:lnTo>
                <a:lnTo>
                  <a:pt x="340827" y="2491921"/>
                </a:lnTo>
                <a:lnTo>
                  <a:pt x="350345" y="2650055"/>
                </a:lnTo>
                <a:lnTo>
                  <a:pt x="353149" y="2732816"/>
                </a:lnTo>
                <a:lnTo>
                  <a:pt x="355250" y="2819286"/>
                </a:lnTo>
                <a:lnTo>
                  <a:pt x="364125" y="2911828"/>
                </a:lnTo>
                <a:lnTo>
                  <a:pt x="365717" y="3001711"/>
                </a:lnTo>
                <a:lnTo>
                  <a:pt x="365760" y="30632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2"/>
          <p:cNvSpPr/>
          <p:nvPr/>
        </p:nvSpPr>
        <p:spPr>
          <a:xfrm>
            <a:off x="285750" y="4057963"/>
            <a:ext cx="3863341" cy="251147"/>
          </a:xfrm>
          <a:custGeom>
            <a:avLst/>
            <a:gdLst/>
            <a:ahLst/>
            <a:cxnLst/>
            <a:rect l="0" t="0" r="0" b="0"/>
            <a:pathLst>
              <a:path w="3863341" h="251147">
                <a:moveTo>
                  <a:pt x="0" y="251146"/>
                </a:moveTo>
                <a:lnTo>
                  <a:pt x="126898" y="251146"/>
                </a:lnTo>
                <a:lnTo>
                  <a:pt x="152323" y="245079"/>
                </a:lnTo>
                <a:lnTo>
                  <a:pt x="185922" y="240776"/>
                </a:lnTo>
                <a:lnTo>
                  <a:pt x="209322" y="238760"/>
                </a:lnTo>
                <a:lnTo>
                  <a:pt x="233612" y="231954"/>
                </a:lnTo>
                <a:lnTo>
                  <a:pt x="270725" y="226833"/>
                </a:lnTo>
                <a:lnTo>
                  <a:pt x="292243" y="222238"/>
                </a:lnTo>
                <a:lnTo>
                  <a:pt x="316749" y="216634"/>
                </a:lnTo>
                <a:lnTo>
                  <a:pt x="341976" y="211628"/>
                </a:lnTo>
                <a:lnTo>
                  <a:pt x="393712" y="202680"/>
                </a:lnTo>
                <a:lnTo>
                  <a:pt x="448549" y="196569"/>
                </a:lnTo>
                <a:lnTo>
                  <a:pt x="540487" y="186649"/>
                </a:lnTo>
                <a:lnTo>
                  <a:pt x="605308" y="179986"/>
                </a:lnTo>
                <a:lnTo>
                  <a:pt x="666654" y="172885"/>
                </a:lnTo>
                <a:lnTo>
                  <a:pt x="712441" y="165587"/>
                </a:lnTo>
                <a:lnTo>
                  <a:pt x="756484" y="158933"/>
                </a:lnTo>
                <a:lnTo>
                  <a:pt x="804845" y="151743"/>
                </a:lnTo>
                <a:lnTo>
                  <a:pt x="843272" y="144313"/>
                </a:lnTo>
                <a:lnTo>
                  <a:pt x="914414" y="137051"/>
                </a:lnTo>
                <a:lnTo>
                  <a:pt x="987358" y="129429"/>
                </a:lnTo>
                <a:lnTo>
                  <a:pt x="1060092" y="122822"/>
                </a:lnTo>
                <a:lnTo>
                  <a:pt x="1123377" y="115732"/>
                </a:lnTo>
                <a:lnTo>
                  <a:pt x="1184796" y="106476"/>
                </a:lnTo>
                <a:lnTo>
                  <a:pt x="1249234" y="99944"/>
                </a:lnTo>
                <a:lnTo>
                  <a:pt x="1300705" y="93775"/>
                </a:lnTo>
                <a:lnTo>
                  <a:pt x="1395547" y="86801"/>
                </a:lnTo>
                <a:lnTo>
                  <a:pt x="1465640" y="79467"/>
                </a:lnTo>
                <a:lnTo>
                  <a:pt x="1520075" y="73245"/>
                </a:lnTo>
                <a:lnTo>
                  <a:pt x="1631221" y="65863"/>
                </a:lnTo>
                <a:lnTo>
                  <a:pt x="1676217" y="59579"/>
                </a:lnTo>
                <a:lnTo>
                  <a:pt x="1734315" y="52552"/>
                </a:lnTo>
                <a:lnTo>
                  <a:pt x="1883200" y="39966"/>
                </a:lnTo>
                <a:lnTo>
                  <a:pt x="1997379" y="34765"/>
                </a:lnTo>
                <a:lnTo>
                  <a:pt x="2094086" y="34132"/>
                </a:lnTo>
                <a:lnTo>
                  <a:pt x="2162955" y="27955"/>
                </a:lnTo>
                <a:lnTo>
                  <a:pt x="2273266" y="23615"/>
                </a:lnTo>
                <a:lnTo>
                  <a:pt x="2391128" y="22640"/>
                </a:lnTo>
                <a:lnTo>
                  <a:pt x="2495314" y="21285"/>
                </a:lnTo>
                <a:lnTo>
                  <a:pt x="2559521" y="13501"/>
                </a:lnTo>
                <a:lnTo>
                  <a:pt x="2675732" y="11588"/>
                </a:lnTo>
                <a:lnTo>
                  <a:pt x="2944848" y="11128"/>
                </a:lnTo>
                <a:lnTo>
                  <a:pt x="3004172" y="5052"/>
                </a:lnTo>
                <a:lnTo>
                  <a:pt x="3121324" y="0"/>
                </a:lnTo>
                <a:lnTo>
                  <a:pt x="3240754" y="3135"/>
                </a:lnTo>
                <a:lnTo>
                  <a:pt x="3361053" y="9540"/>
                </a:lnTo>
                <a:lnTo>
                  <a:pt x="3465817" y="17046"/>
                </a:lnTo>
                <a:lnTo>
                  <a:pt x="3551372" y="22730"/>
                </a:lnTo>
                <a:lnTo>
                  <a:pt x="3603547" y="30080"/>
                </a:lnTo>
                <a:lnTo>
                  <a:pt x="3721929" y="33748"/>
                </a:lnTo>
                <a:lnTo>
                  <a:pt x="3863340" y="339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"/>
          <p:cNvSpPr/>
          <p:nvPr/>
        </p:nvSpPr>
        <p:spPr>
          <a:xfrm>
            <a:off x="1132259" y="2848331"/>
            <a:ext cx="192808" cy="111882"/>
          </a:xfrm>
          <a:custGeom>
            <a:avLst/>
            <a:gdLst/>
            <a:ahLst/>
            <a:cxnLst/>
            <a:rect l="0" t="0" r="0" b="0"/>
            <a:pathLst>
              <a:path w="192808" h="111882">
                <a:moveTo>
                  <a:pt x="113611" y="32028"/>
                </a:moveTo>
                <a:lnTo>
                  <a:pt x="107543" y="25961"/>
                </a:lnTo>
                <a:lnTo>
                  <a:pt x="105755" y="22903"/>
                </a:lnTo>
                <a:lnTo>
                  <a:pt x="104564" y="19595"/>
                </a:lnTo>
                <a:lnTo>
                  <a:pt x="103769" y="16120"/>
                </a:lnTo>
                <a:lnTo>
                  <a:pt x="101970" y="15072"/>
                </a:lnTo>
                <a:lnTo>
                  <a:pt x="99500" y="15644"/>
                </a:lnTo>
                <a:lnTo>
                  <a:pt x="96584" y="17296"/>
                </a:lnTo>
                <a:lnTo>
                  <a:pt x="93369" y="18397"/>
                </a:lnTo>
                <a:lnTo>
                  <a:pt x="89956" y="19131"/>
                </a:lnTo>
                <a:lnTo>
                  <a:pt x="86411" y="19620"/>
                </a:lnTo>
                <a:lnTo>
                  <a:pt x="84048" y="21216"/>
                </a:lnTo>
                <a:lnTo>
                  <a:pt x="82472" y="23550"/>
                </a:lnTo>
                <a:lnTo>
                  <a:pt x="81422" y="26376"/>
                </a:lnTo>
                <a:lnTo>
                  <a:pt x="79451" y="28260"/>
                </a:lnTo>
                <a:lnTo>
                  <a:pt x="76868" y="29516"/>
                </a:lnTo>
                <a:lnTo>
                  <a:pt x="73875" y="30354"/>
                </a:lnTo>
                <a:lnTo>
                  <a:pt x="70610" y="32182"/>
                </a:lnTo>
                <a:lnTo>
                  <a:pt x="67164" y="34671"/>
                </a:lnTo>
                <a:lnTo>
                  <a:pt x="63596" y="37600"/>
                </a:lnTo>
                <a:lnTo>
                  <a:pt x="61218" y="40823"/>
                </a:lnTo>
                <a:lnTo>
                  <a:pt x="59632" y="44241"/>
                </a:lnTo>
                <a:lnTo>
                  <a:pt x="58575" y="47790"/>
                </a:lnTo>
                <a:lnTo>
                  <a:pt x="56600" y="51426"/>
                </a:lnTo>
                <a:lnTo>
                  <a:pt x="54014" y="55120"/>
                </a:lnTo>
                <a:lnTo>
                  <a:pt x="51019" y="58853"/>
                </a:lnTo>
                <a:lnTo>
                  <a:pt x="49023" y="62612"/>
                </a:lnTo>
                <a:lnTo>
                  <a:pt x="47692" y="66387"/>
                </a:lnTo>
                <a:lnTo>
                  <a:pt x="46805" y="70174"/>
                </a:lnTo>
                <a:lnTo>
                  <a:pt x="46214" y="73969"/>
                </a:lnTo>
                <a:lnTo>
                  <a:pt x="45819" y="77769"/>
                </a:lnTo>
                <a:lnTo>
                  <a:pt x="45556" y="81572"/>
                </a:lnTo>
                <a:lnTo>
                  <a:pt x="46651" y="85377"/>
                </a:lnTo>
                <a:lnTo>
                  <a:pt x="48651" y="89185"/>
                </a:lnTo>
                <a:lnTo>
                  <a:pt x="54918" y="98352"/>
                </a:lnTo>
                <a:lnTo>
                  <a:pt x="56702" y="100374"/>
                </a:lnTo>
                <a:lnTo>
                  <a:pt x="62071" y="106008"/>
                </a:lnTo>
                <a:lnTo>
                  <a:pt x="65281" y="106748"/>
                </a:lnTo>
                <a:lnTo>
                  <a:pt x="68691" y="105972"/>
                </a:lnTo>
                <a:lnTo>
                  <a:pt x="72234" y="104184"/>
                </a:lnTo>
                <a:lnTo>
                  <a:pt x="75866" y="102992"/>
                </a:lnTo>
                <a:lnTo>
                  <a:pt x="79558" y="102198"/>
                </a:lnTo>
                <a:lnTo>
                  <a:pt x="83289" y="101668"/>
                </a:lnTo>
                <a:lnTo>
                  <a:pt x="88316" y="100045"/>
                </a:lnTo>
                <a:lnTo>
                  <a:pt x="94207" y="97693"/>
                </a:lnTo>
                <a:lnTo>
                  <a:pt x="100675" y="94855"/>
                </a:lnTo>
                <a:lnTo>
                  <a:pt x="107527" y="92962"/>
                </a:lnTo>
                <a:lnTo>
                  <a:pt x="114635" y="91701"/>
                </a:lnTo>
                <a:lnTo>
                  <a:pt x="121913" y="90860"/>
                </a:lnTo>
                <a:lnTo>
                  <a:pt x="128036" y="89030"/>
                </a:lnTo>
                <a:lnTo>
                  <a:pt x="133387" y="86539"/>
                </a:lnTo>
                <a:lnTo>
                  <a:pt x="138225" y="83609"/>
                </a:lnTo>
                <a:lnTo>
                  <a:pt x="142720" y="80385"/>
                </a:lnTo>
                <a:lnTo>
                  <a:pt x="146987" y="76966"/>
                </a:lnTo>
                <a:lnTo>
                  <a:pt x="151102" y="73417"/>
                </a:lnTo>
                <a:lnTo>
                  <a:pt x="156385" y="69781"/>
                </a:lnTo>
                <a:lnTo>
                  <a:pt x="162447" y="66087"/>
                </a:lnTo>
                <a:lnTo>
                  <a:pt x="169028" y="62354"/>
                </a:lnTo>
                <a:lnTo>
                  <a:pt x="174685" y="58596"/>
                </a:lnTo>
                <a:lnTo>
                  <a:pt x="179727" y="54820"/>
                </a:lnTo>
                <a:lnTo>
                  <a:pt x="184358" y="51033"/>
                </a:lnTo>
                <a:lnTo>
                  <a:pt x="187446" y="47238"/>
                </a:lnTo>
                <a:lnTo>
                  <a:pt x="189504" y="43438"/>
                </a:lnTo>
                <a:lnTo>
                  <a:pt x="190876" y="39635"/>
                </a:lnTo>
                <a:lnTo>
                  <a:pt x="191791" y="35829"/>
                </a:lnTo>
                <a:lnTo>
                  <a:pt x="192401" y="32023"/>
                </a:lnTo>
                <a:lnTo>
                  <a:pt x="192807" y="28214"/>
                </a:lnTo>
                <a:lnTo>
                  <a:pt x="191809" y="24406"/>
                </a:lnTo>
                <a:lnTo>
                  <a:pt x="189873" y="20597"/>
                </a:lnTo>
                <a:lnTo>
                  <a:pt x="187312" y="16787"/>
                </a:lnTo>
                <a:lnTo>
                  <a:pt x="184335" y="14247"/>
                </a:lnTo>
                <a:lnTo>
                  <a:pt x="181080" y="12555"/>
                </a:lnTo>
                <a:lnTo>
                  <a:pt x="177640" y="11426"/>
                </a:lnTo>
                <a:lnTo>
                  <a:pt x="174077" y="10673"/>
                </a:lnTo>
                <a:lnTo>
                  <a:pt x="170432" y="10172"/>
                </a:lnTo>
                <a:lnTo>
                  <a:pt x="166731" y="9837"/>
                </a:lnTo>
                <a:lnTo>
                  <a:pt x="162994" y="9614"/>
                </a:lnTo>
                <a:lnTo>
                  <a:pt x="155456" y="9367"/>
                </a:lnTo>
                <a:lnTo>
                  <a:pt x="144071" y="9227"/>
                </a:lnTo>
                <a:lnTo>
                  <a:pt x="140268" y="10478"/>
                </a:lnTo>
                <a:lnTo>
                  <a:pt x="136462" y="12581"/>
                </a:lnTo>
                <a:lnTo>
                  <a:pt x="132655" y="15254"/>
                </a:lnTo>
                <a:lnTo>
                  <a:pt x="128847" y="17035"/>
                </a:lnTo>
                <a:lnTo>
                  <a:pt x="125038" y="18223"/>
                </a:lnTo>
                <a:lnTo>
                  <a:pt x="121229" y="19015"/>
                </a:lnTo>
                <a:lnTo>
                  <a:pt x="117419" y="22083"/>
                </a:lnTo>
                <a:lnTo>
                  <a:pt x="113610" y="26668"/>
                </a:lnTo>
                <a:lnTo>
                  <a:pt x="109800" y="32265"/>
                </a:lnTo>
                <a:lnTo>
                  <a:pt x="105990" y="38536"/>
                </a:lnTo>
                <a:lnTo>
                  <a:pt x="102180" y="45257"/>
                </a:lnTo>
                <a:lnTo>
                  <a:pt x="98371" y="52277"/>
                </a:lnTo>
                <a:lnTo>
                  <a:pt x="95830" y="58228"/>
                </a:lnTo>
                <a:lnTo>
                  <a:pt x="94137" y="63465"/>
                </a:lnTo>
                <a:lnTo>
                  <a:pt x="93008" y="68226"/>
                </a:lnTo>
                <a:lnTo>
                  <a:pt x="92256" y="72670"/>
                </a:lnTo>
                <a:lnTo>
                  <a:pt x="91754" y="76903"/>
                </a:lnTo>
                <a:lnTo>
                  <a:pt x="91419" y="80995"/>
                </a:lnTo>
                <a:lnTo>
                  <a:pt x="92467" y="84993"/>
                </a:lnTo>
                <a:lnTo>
                  <a:pt x="94435" y="88928"/>
                </a:lnTo>
                <a:lnTo>
                  <a:pt x="100651" y="98301"/>
                </a:lnTo>
                <a:lnTo>
                  <a:pt x="102431" y="99070"/>
                </a:lnTo>
                <a:lnTo>
                  <a:pt x="107795" y="99925"/>
                </a:lnTo>
                <a:lnTo>
                  <a:pt x="111004" y="98883"/>
                </a:lnTo>
                <a:lnTo>
                  <a:pt x="114413" y="96918"/>
                </a:lnTo>
                <a:lnTo>
                  <a:pt x="117955" y="94338"/>
                </a:lnTo>
                <a:lnTo>
                  <a:pt x="121587" y="92618"/>
                </a:lnTo>
                <a:lnTo>
                  <a:pt x="125278" y="91472"/>
                </a:lnTo>
                <a:lnTo>
                  <a:pt x="129009" y="90707"/>
                </a:lnTo>
                <a:lnTo>
                  <a:pt x="132766" y="88928"/>
                </a:lnTo>
                <a:lnTo>
                  <a:pt x="136541" y="86471"/>
                </a:lnTo>
                <a:lnTo>
                  <a:pt x="140328" y="83564"/>
                </a:lnTo>
                <a:lnTo>
                  <a:pt x="144122" y="81625"/>
                </a:lnTo>
                <a:lnTo>
                  <a:pt x="147921" y="80333"/>
                </a:lnTo>
                <a:lnTo>
                  <a:pt x="151724" y="79472"/>
                </a:lnTo>
                <a:lnTo>
                  <a:pt x="154260" y="77627"/>
                </a:lnTo>
                <a:lnTo>
                  <a:pt x="155950" y="75128"/>
                </a:lnTo>
                <a:lnTo>
                  <a:pt x="157077" y="72191"/>
                </a:lnTo>
                <a:lnTo>
                  <a:pt x="159098" y="68964"/>
                </a:lnTo>
                <a:lnTo>
                  <a:pt x="161716" y="65542"/>
                </a:lnTo>
                <a:lnTo>
                  <a:pt x="164731" y="61991"/>
                </a:lnTo>
                <a:lnTo>
                  <a:pt x="166741" y="58353"/>
                </a:lnTo>
                <a:lnTo>
                  <a:pt x="168081" y="54658"/>
                </a:lnTo>
                <a:lnTo>
                  <a:pt x="170231" y="45671"/>
                </a:lnTo>
                <a:lnTo>
                  <a:pt x="170408" y="43663"/>
                </a:lnTo>
                <a:lnTo>
                  <a:pt x="170525" y="41055"/>
                </a:lnTo>
                <a:lnTo>
                  <a:pt x="170604" y="38046"/>
                </a:lnTo>
                <a:lnTo>
                  <a:pt x="169386" y="36040"/>
                </a:lnTo>
                <a:lnTo>
                  <a:pt x="167304" y="34703"/>
                </a:lnTo>
                <a:lnTo>
                  <a:pt x="160906" y="32557"/>
                </a:lnTo>
                <a:lnTo>
                  <a:pt x="156644" y="32263"/>
                </a:lnTo>
                <a:lnTo>
                  <a:pt x="150517" y="32133"/>
                </a:lnTo>
                <a:lnTo>
                  <a:pt x="143560" y="32075"/>
                </a:lnTo>
                <a:lnTo>
                  <a:pt x="137387" y="34599"/>
                </a:lnTo>
                <a:lnTo>
                  <a:pt x="129461" y="38822"/>
                </a:lnTo>
                <a:lnTo>
                  <a:pt x="120368" y="44178"/>
                </a:lnTo>
                <a:lnTo>
                  <a:pt x="111765" y="49018"/>
                </a:lnTo>
                <a:lnTo>
                  <a:pt x="95434" y="57783"/>
                </a:lnTo>
                <a:lnTo>
                  <a:pt x="88793" y="61898"/>
                </a:lnTo>
                <a:lnTo>
                  <a:pt x="83095" y="65912"/>
                </a:lnTo>
                <a:lnTo>
                  <a:pt x="78027" y="69857"/>
                </a:lnTo>
                <a:lnTo>
                  <a:pt x="73378" y="73757"/>
                </a:lnTo>
                <a:lnTo>
                  <a:pt x="69009" y="77628"/>
                </a:lnTo>
                <a:lnTo>
                  <a:pt x="60768" y="85315"/>
                </a:lnTo>
                <a:lnTo>
                  <a:pt x="52872" y="92965"/>
                </a:lnTo>
                <a:lnTo>
                  <a:pt x="51528" y="95513"/>
                </a:lnTo>
                <a:lnTo>
                  <a:pt x="51902" y="97211"/>
                </a:lnTo>
                <a:lnTo>
                  <a:pt x="53422" y="98343"/>
                </a:lnTo>
                <a:lnTo>
                  <a:pt x="55705" y="97828"/>
                </a:lnTo>
                <a:lnTo>
                  <a:pt x="58497" y="96215"/>
                </a:lnTo>
                <a:lnTo>
                  <a:pt x="66035" y="90568"/>
                </a:lnTo>
                <a:lnTo>
                  <a:pt x="67924" y="88835"/>
                </a:lnTo>
                <a:lnTo>
                  <a:pt x="76649" y="80328"/>
                </a:lnTo>
                <a:lnTo>
                  <a:pt x="83637" y="73392"/>
                </a:lnTo>
                <a:lnTo>
                  <a:pt x="86008" y="69764"/>
                </a:lnTo>
                <a:lnTo>
                  <a:pt x="87589" y="66075"/>
                </a:lnTo>
                <a:lnTo>
                  <a:pt x="88643" y="62346"/>
                </a:lnTo>
                <a:lnTo>
                  <a:pt x="90615" y="58590"/>
                </a:lnTo>
                <a:lnTo>
                  <a:pt x="93200" y="54816"/>
                </a:lnTo>
                <a:lnTo>
                  <a:pt x="96194" y="51030"/>
                </a:lnTo>
                <a:lnTo>
                  <a:pt x="98189" y="47237"/>
                </a:lnTo>
                <a:lnTo>
                  <a:pt x="99520" y="43437"/>
                </a:lnTo>
                <a:lnTo>
                  <a:pt x="100407" y="39634"/>
                </a:lnTo>
                <a:lnTo>
                  <a:pt x="100998" y="35829"/>
                </a:lnTo>
                <a:lnTo>
                  <a:pt x="101392" y="32022"/>
                </a:lnTo>
                <a:lnTo>
                  <a:pt x="102025" y="22855"/>
                </a:lnTo>
                <a:lnTo>
                  <a:pt x="100807" y="22103"/>
                </a:lnTo>
                <a:lnTo>
                  <a:pt x="96067" y="21267"/>
                </a:lnTo>
                <a:lnTo>
                  <a:pt x="90531" y="20731"/>
                </a:lnTo>
                <a:lnTo>
                  <a:pt x="85150" y="20657"/>
                </a:lnTo>
                <a:lnTo>
                  <a:pt x="81937" y="21907"/>
                </a:lnTo>
                <a:lnTo>
                  <a:pt x="78525" y="24011"/>
                </a:lnTo>
                <a:lnTo>
                  <a:pt x="74980" y="26684"/>
                </a:lnTo>
                <a:lnTo>
                  <a:pt x="71347" y="28465"/>
                </a:lnTo>
                <a:lnTo>
                  <a:pt x="67655" y="29653"/>
                </a:lnTo>
                <a:lnTo>
                  <a:pt x="63923" y="30445"/>
                </a:lnTo>
                <a:lnTo>
                  <a:pt x="60166" y="33513"/>
                </a:lnTo>
                <a:lnTo>
                  <a:pt x="56391" y="38098"/>
                </a:lnTo>
                <a:lnTo>
                  <a:pt x="52604" y="43695"/>
                </a:lnTo>
                <a:lnTo>
                  <a:pt x="48809" y="48696"/>
                </a:lnTo>
                <a:lnTo>
                  <a:pt x="45010" y="53300"/>
                </a:lnTo>
                <a:lnTo>
                  <a:pt x="41207" y="57640"/>
                </a:lnTo>
                <a:lnTo>
                  <a:pt x="38671" y="61802"/>
                </a:lnTo>
                <a:lnTo>
                  <a:pt x="36981" y="65848"/>
                </a:lnTo>
                <a:lnTo>
                  <a:pt x="35854" y="69815"/>
                </a:lnTo>
                <a:lnTo>
                  <a:pt x="35103" y="73729"/>
                </a:lnTo>
                <a:lnTo>
                  <a:pt x="34602" y="77609"/>
                </a:lnTo>
                <a:lnTo>
                  <a:pt x="34268" y="81465"/>
                </a:lnTo>
                <a:lnTo>
                  <a:pt x="34046" y="85306"/>
                </a:lnTo>
                <a:lnTo>
                  <a:pt x="33659" y="98343"/>
                </a:lnTo>
                <a:lnTo>
                  <a:pt x="34910" y="100368"/>
                </a:lnTo>
                <a:lnTo>
                  <a:pt x="37013" y="102988"/>
                </a:lnTo>
                <a:lnTo>
                  <a:pt x="43447" y="110251"/>
                </a:lnTo>
                <a:lnTo>
                  <a:pt x="46515" y="110847"/>
                </a:lnTo>
                <a:lnTo>
                  <a:pt x="51100" y="111244"/>
                </a:lnTo>
                <a:lnTo>
                  <a:pt x="61698" y="111685"/>
                </a:lnTo>
                <a:lnTo>
                  <a:pt x="70642" y="111881"/>
                </a:lnTo>
                <a:lnTo>
                  <a:pt x="74805" y="110664"/>
                </a:lnTo>
                <a:lnTo>
                  <a:pt x="78850" y="108582"/>
                </a:lnTo>
                <a:lnTo>
                  <a:pt x="82817" y="105924"/>
                </a:lnTo>
                <a:lnTo>
                  <a:pt x="86731" y="102882"/>
                </a:lnTo>
                <a:lnTo>
                  <a:pt x="90611" y="99584"/>
                </a:lnTo>
                <a:lnTo>
                  <a:pt x="94468" y="96116"/>
                </a:lnTo>
                <a:lnTo>
                  <a:pt x="99579" y="92533"/>
                </a:lnTo>
                <a:lnTo>
                  <a:pt x="105526" y="88875"/>
                </a:lnTo>
                <a:lnTo>
                  <a:pt x="112031" y="85166"/>
                </a:lnTo>
                <a:lnTo>
                  <a:pt x="117637" y="80154"/>
                </a:lnTo>
                <a:lnTo>
                  <a:pt x="122645" y="74272"/>
                </a:lnTo>
                <a:lnTo>
                  <a:pt x="127254" y="67811"/>
                </a:lnTo>
                <a:lnTo>
                  <a:pt x="130326" y="62233"/>
                </a:lnTo>
                <a:lnTo>
                  <a:pt x="132374" y="57245"/>
                </a:lnTo>
                <a:lnTo>
                  <a:pt x="133740" y="52649"/>
                </a:lnTo>
                <a:lnTo>
                  <a:pt x="135920" y="48316"/>
                </a:lnTo>
                <a:lnTo>
                  <a:pt x="138644" y="44157"/>
                </a:lnTo>
                <a:lnTo>
                  <a:pt x="141729" y="40114"/>
                </a:lnTo>
                <a:lnTo>
                  <a:pt x="142516" y="36149"/>
                </a:lnTo>
                <a:lnTo>
                  <a:pt x="141771" y="32235"/>
                </a:lnTo>
                <a:lnTo>
                  <a:pt x="140004" y="28356"/>
                </a:lnTo>
                <a:lnTo>
                  <a:pt x="138826" y="24500"/>
                </a:lnTo>
                <a:lnTo>
                  <a:pt x="138041" y="20660"/>
                </a:lnTo>
                <a:lnTo>
                  <a:pt x="137518" y="16829"/>
                </a:lnTo>
                <a:lnTo>
                  <a:pt x="135899" y="13006"/>
                </a:lnTo>
                <a:lnTo>
                  <a:pt x="133549" y="9187"/>
                </a:lnTo>
                <a:lnTo>
                  <a:pt x="130713" y="5371"/>
                </a:lnTo>
                <a:lnTo>
                  <a:pt x="127552" y="2827"/>
                </a:lnTo>
                <a:lnTo>
                  <a:pt x="124175" y="1130"/>
                </a:lnTo>
                <a:lnTo>
                  <a:pt x="120654" y="0"/>
                </a:lnTo>
                <a:lnTo>
                  <a:pt x="115766" y="516"/>
                </a:lnTo>
                <a:lnTo>
                  <a:pt x="109967" y="2130"/>
                </a:lnTo>
                <a:lnTo>
                  <a:pt x="95481" y="7310"/>
                </a:lnTo>
                <a:lnTo>
                  <a:pt x="76343" y="13846"/>
                </a:lnTo>
                <a:lnTo>
                  <a:pt x="67176" y="17367"/>
                </a:lnTo>
                <a:lnTo>
                  <a:pt x="58524" y="20984"/>
                </a:lnTo>
                <a:lnTo>
                  <a:pt x="50216" y="24666"/>
                </a:lnTo>
                <a:lnTo>
                  <a:pt x="43408" y="28390"/>
                </a:lnTo>
                <a:lnTo>
                  <a:pt x="37599" y="32143"/>
                </a:lnTo>
                <a:lnTo>
                  <a:pt x="32456" y="35915"/>
                </a:lnTo>
                <a:lnTo>
                  <a:pt x="27757" y="40969"/>
                </a:lnTo>
                <a:lnTo>
                  <a:pt x="23355" y="46879"/>
                </a:lnTo>
                <a:lnTo>
                  <a:pt x="19150" y="53359"/>
                </a:lnTo>
                <a:lnTo>
                  <a:pt x="15077" y="58949"/>
                </a:lnTo>
                <a:lnTo>
                  <a:pt x="11092" y="63945"/>
                </a:lnTo>
                <a:lnTo>
                  <a:pt x="7165" y="68546"/>
                </a:lnTo>
                <a:lnTo>
                  <a:pt x="4547" y="74154"/>
                </a:lnTo>
                <a:lnTo>
                  <a:pt x="2801" y="80432"/>
                </a:lnTo>
                <a:lnTo>
                  <a:pt x="0" y="96623"/>
                </a:lnTo>
                <a:lnTo>
                  <a:pt x="2310" y="99222"/>
                </a:lnTo>
                <a:lnTo>
                  <a:pt x="6390" y="102224"/>
                </a:lnTo>
                <a:lnTo>
                  <a:pt x="11651" y="105495"/>
                </a:lnTo>
                <a:lnTo>
                  <a:pt x="16427" y="106406"/>
                </a:lnTo>
                <a:lnTo>
                  <a:pt x="20882" y="105744"/>
                </a:lnTo>
                <a:lnTo>
                  <a:pt x="25121" y="104032"/>
                </a:lnTo>
                <a:lnTo>
                  <a:pt x="30488" y="102891"/>
                </a:lnTo>
                <a:lnTo>
                  <a:pt x="36605" y="102130"/>
                </a:lnTo>
                <a:lnTo>
                  <a:pt x="43224" y="101623"/>
                </a:lnTo>
                <a:lnTo>
                  <a:pt x="50176" y="100015"/>
                </a:lnTo>
                <a:lnTo>
                  <a:pt x="57351" y="97672"/>
                </a:lnTo>
                <a:lnTo>
                  <a:pt x="64674" y="94841"/>
                </a:lnTo>
                <a:lnTo>
                  <a:pt x="70826" y="92954"/>
                </a:lnTo>
                <a:lnTo>
                  <a:pt x="76198" y="91695"/>
                </a:lnTo>
                <a:lnTo>
                  <a:pt x="81049" y="90856"/>
                </a:lnTo>
                <a:lnTo>
                  <a:pt x="85553" y="89027"/>
                </a:lnTo>
                <a:lnTo>
                  <a:pt x="89825" y="86538"/>
                </a:lnTo>
                <a:lnTo>
                  <a:pt x="93944" y="83608"/>
                </a:lnTo>
                <a:lnTo>
                  <a:pt x="96689" y="80385"/>
                </a:lnTo>
                <a:lnTo>
                  <a:pt x="98520" y="76966"/>
                </a:lnTo>
                <a:lnTo>
                  <a:pt x="99740" y="73417"/>
                </a:lnTo>
                <a:lnTo>
                  <a:pt x="101824" y="71051"/>
                </a:lnTo>
                <a:lnTo>
                  <a:pt x="104483" y="69473"/>
                </a:lnTo>
                <a:lnTo>
                  <a:pt x="113611" y="66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4"/>
          <p:cNvSpPr/>
          <p:nvPr/>
        </p:nvSpPr>
        <p:spPr>
          <a:xfrm>
            <a:off x="401807" y="2880359"/>
            <a:ext cx="169442" cy="285734"/>
          </a:xfrm>
          <a:custGeom>
            <a:avLst/>
            <a:gdLst/>
            <a:ahLst/>
            <a:cxnLst/>
            <a:rect l="0" t="0" r="0" b="0"/>
            <a:pathLst>
              <a:path w="169442" h="285734">
                <a:moveTo>
                  <a:pt x="112543" y="0"/>
                </a:moveTo>
                <a:lnTo>
                  <a:pt x="100407" y="6068"/>
                </a:lnTo>
                <a:lnTo>
                  <a:pt x="95562" y="7856"/>
                </a:lnTo>
                <a:lnTo>
                  <a:pt x="91062" y="9047"/>
                </a:lnTo>
                <a:lnTo>
                  <a:pt x="86792" y="9842"/>
                </a:lnTo>
                <a:lnTo>
                  <a:pt x="82676" y="11641"/>
                </a:lnTo>
                <a:lnTo>
                  <a:pt x="78661" y="14111"/>
                </a:lnTo>
                <a:lnTo>
                  <a:pt x="74715" y="17027"/>
                </a:lnTo>
                <a:lnTo>
                  <a:pt x="72084" y="20242"/>
                </a:lnTo>
                <a:lnTo>
                  <a:pt x="70330" y="23655"/>
                </a:lnTo>
                <a:lnTo>
                  <a:pt x="69161" y="27200"/>
                </a:lnTo>
                <a:lnTo>
                  <a:pt x="64475" y="34526"/>
                </a:lnTo>
                <a:lnTo>
                  <a:pt x="61448" y="38257"/>
                </a:lnTo>
                <a:lnTo>
                  <a:pt x="58159" y="43285"/>
                </a:lnTo>
                <a:lnTo>
                  <a:pt x="54697" y="49177"/>
                </a:lnTo>
                <a:lnTo>
                  <a:pt x="51119" y="55645"/>
                </a:lnTo>
                <a:lnTo>
                  <a:pt x="46193" y="63767"/>
                </a:lnTo>
                <a:lnTo>
                  <a:pt x="33947" y="82951"/>
                </a:lnTo>
                <a:lnTo>
                  <a:pt x="29666" y="92131"/>
                </a:lnTo>
                <a:lnTo>
                  <a:pt x="26811" y="100791"/>
                </a:lnTo>
                <a:lnTo>
                  <a:pt x="24909" y="109104"/>
                </a:lnTo>
                <a:lnTo>
                  <a:pt x="22370" y="117186"/>
                </a:lnTo>
                <a:lnTo>
                  <a:pt x="19407" y="125114"/>
                </a:lnTo>
                <a:lnTo>
                  <a:pt x="16162" y="132940"/>
                </a:lnTo>
                <a:lnTo>
                  <a:pt x="13999" y="140697"/>
                </a:lnTo>
                <a:lnTo>
                  <a:pt x="12557" y="148408"/>
                </a:lnTo>
                <a:lnTo>
                  <a:pt x="11596" y="156088"/>
                </a:lnTo>
                <a:lnTo>
                  <a:pt x="9685" y="162479"/>
                </a:lnTo>
                <a:lnTo>
                  <a:pt x="7141" y="168010"/>
                </a:lnTo>
                <a:lnTo>
                  <a:pt x="4175" y="172967"/>
                </a:lnTo>
                <a:lnTo>
                  <a:pt x="2197" y="181351"/>
                </a:lnTo>
                <a:lnTo>
                  <a:pt x="879" y="192021"/>
                </a:lnTo>
                <a:lnTo>
                  <a:pt x="0" y="204214"/>
                </a:lnTo>
                <a:lnTo>
                  <a:pt x="684" y="214883"/>
                </a:lnTo>
                <a:lnTo>
                  <a:pt x="2410" y="224535"/>
                </a:lnTo>
                <a:lnTo>
                  <a:pt x="4831" y="233511"/>
                </a:lnTo>
                <a:lnTo>
                  <a:pt x="6445" y="240764"/>
                </a:lnTo>
                <a:lnTo>
                  <a:pt x="7521" y="246869"/>
                </a:lnTo>
                <a:lnTo>
                  <a:pt x="8238" y="252210"/>
                </a:lnTo>
                <a:lnTo>
                  <a:pt x="9986" y="257040"/>
                </a:lnTo>
                <a:lnTo>
                  <a:pt x="12422" y="261530"/>
                </a:lnTo>
                <a:lnTo>
                  <a:pt x="15315" y="265794"/>
                </a:lnTo>
                <a:lnTo>
                  <a:pt x="18531" y="273918"/>
                </a:lnTo>
                <a:lnTo>
                  <a:pt x="19388" y="277862"/>
                </a:lnTo>
                <a:lnTo>
                  <a:pt x="21229" y="280491"/>
                </a:lnTo>
                <a:lnTo>
                  <a:pt x="23727" y="282245"/>
                </a:lnTo>
                <a:lnTo>
                  <a:pt x="26662" y="283413"/>
                </a:lnTo>
                <a:lnTo>
                  <a:pt x="29889" y="284192"/>
                </a:lnTo>
                <a:lnTo>
                  <a:pt x="33310" y="284712"/>
                </a:lnTo>
                <a:lnTo>
                  <a:pt x="36861" y="285058"/>
                </a:lnTo>
                <a:lnTo>
                  <a:pt x="40498" y="285289"/>
                </a:lnTo>
                <a:lnTo>
                  <a:pt x="47926" y="285545"/>
                </a:lnTo>
                <a:lnTo>
                  <a:pt x="63043" y="285710"/>
                </a:lnTo>
                <a:lnTo>
                  <a:pt x="70646" y="285733"/>
                </a:lnTo>
                <a:lnTo>
                  <a:pt x="74452" y="284468"/>
                </a:lnTo>
                <a:lnTo>
                  <a:pt x="78259" y="282356"/>
                </a:lnTo>
                <a:lnTo>
                  <a:pt x="82067" y="279677"/>
                </a:lnTo>
                <a:lnTo>
                  <a:pt x="85875" y="276622"/>
                </a:lnTo>
                <a:lnTo>
                  <a:pt x="89684" y="273315"/>
                </a:lnTo>
                <a:lnTo>
                  <a:pt x="93494" y="269840"/>
                </a:lnTo>
                <a:lnTo>
                  <a:pt x="101113" y="262592"/>
                </a:lnTo>
                <a:lnTo>
                  <a:pt x="122421" y="241524"/>
                </a:lnTo>
                <a:lnTo>
                  <a:pt x="129288" y="233406"/>
                </a:lnTo>
                <a:lnTo>
                  <a:pt x="136406" y="224184"/>
                </a:lnTo>
                <a:lnTo>
                  <a:pt x="143692" y="214226"/>
                </a:lnTo>
                <a:lnTo>
                  <a:pt x="149819" y="205048"/>
                </a:lnTo>
                <a:lnTo>
                  <a:pt x="155173" y="196389"/>
                </a:lnTo>
                <a:lnTo>
                  <a:pt x="160013" y="188076"/>
                </a:lnTo>
                <a:lnTo>
                  <a:pt x="163240" y="181264"/>
                </a:lnTo>
                <a:lnTo>
                  <a:pt x="165391" y="175453"/>
                </a:lnTo>
                <a:lnTo>
                  <a:pt x="166825" y="170309"/>
                </a:lnTo>
                <a:lnTo>
                  <a:pt x="167781" y="161799"/>
                </a:lnTo>
                <a:lnTo>
                  <a:pt x="168418" y="151046"/>
                </a:lnTo>
                <a:lnTo>
                  <a:pt x="168843" y="138798"/>
                </a:lnTo>
                <a:lnTo>
                  <a:pt x="169441" y="91220"/>
                </a:lnTo>
                <a:lnTo>
                  <a:pt x="168255" y="78594"/>
                </a:lnTo>
                <a:lnTo>
                  <a:pt x="166194" y="68906"/>
                </a:lnTo>
                <a:lnTo>
                  <a:pt x="163550" y="61177"/>
                </a:lnTo>
                <a:lnTo>
                  <a:pt x="159248" y="54755"/>
                </a:lnTo>
                <a:lnTo>
                  <a:pt x="153839" y="49204"/>
                </a:lnTo>
                <a:lnTo>
                  <a:pt x="147694" y="44233"/>
                </a:lnTo>
                <a:lnTo>
                  <a:pt x="142327" y="39649"/>
                </a:lnTo>
                <a:lnTo>
                  <a:pt x="137479" y="35323"/>
                </a:lnTo>
                <a:lnTo>
                  <a:pt x="132977" y="31169"/>
                </a:lnTo>
                <a:lnTo>
                  <a:pt x="126165" y="27129"/>
                </a:lnTo>
                <a:lnTo>
                  <a:pt x="117814" y="23166"/>
                </a:lnTo>
                <a:lnTo>
                  <a:pt x="108437" y="19254"/>
                </a:lnTo>
                <a:lnTo>
                  <a:pt x="100916" y="15376"/>
                </a:lnTo>
                <a:lnTo>
                  <a:pt x="94631" y="11521"/>
                </a:lnTo>
                <a:lnTo>
                  <a:pt x="89172" y="7681"/>
                </a:lnTo>
                <a:lnTo>
                  <a:pt x="84262" y="5121"/>
                </a:lnTo>
                <a:lnTo>
                  <a:pt x="79719" y="3414"/>
                </a:lnTo>
                <a:lnTo>
                  <a:pt x="75420" y="2276"/>
                </a:lnTo>
                <a:lnTo>
                  <a:pt x="71284" y="1518"/>
                </a:lnTo>
                <a:lnTo>
                  <a:pt x="67257" y="1012"/>
                </a:lnTo>
                <a:lnTo>
                  <a:pt x="57736" y="200"/>
                </a:lnTo>
                <a:lnTo>
                  <a:pt x="53048" y="89"/>
                </a:lnTo>
                <a:lnTo>
                  <a:pt x="50019" y="60"/>
                </a:lnTo>
                <a:lnTo>
                  <a:pt x="48000" y="1310"/>
                </a:lnTo>
                <a:lnTo>
                  <a:pt x="46654" y="3414"/>
                </a:lnTo>
                <a:lnTo>
                  <a:pt x="43963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5"/>
          <p:cNvSpPr/>
          <p:nvPr/>
        </p:nvSpPr>
        <p:spPr>
          <a:xfrm>
            <a:off x="628650" y="3131819"/>
            <a:ext cx="22836" cy="194311"/>
          </a:xfrm>
          <a:custGeom>
            <a:avLst/>
            <a:gdLst/>
            <a:ahLst/>
            <a:cxnLst/>
            <a:rect l="0" t="0" r="0" b="0"/>
            <a:pathLst>
              <a:path w="22836" h="194311">
                <a:moveTo>
                  <a:pt x="0" y="0"/>
                </a:moveTo>
                <a:lnTo>
                  <a:pt x="12135" y="6068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09"/>
                </a:lnTo>
                <a:lnTo>
                  <a:pt x="20741" y="19496"/>
                </a:lnTo>
                <a:lnTo>
                  <a:pt x="21447" y="23158"/>
                </a:lnTo>
                <a:lnTo>
                  <a:pt x="21918" y="26869"/>
                </a:lnTo>
                <a:lnTo>
                  <a:pt x="22232" y="31883"/>
                </a:lnTo>
                <a:lnTo>
                  <a:pt x="22581" y="44227"/>
                </a:lnTo>
                <a:lnTo>
                  <a:pt x="22835" y="111290"/>
                </a:lnTo>
                <a:lnTo>
                  <a:pt x="21573" y="121183"/>
                </a:lnTo>
                <a:lnTo>
                  <a:pt x="19462" y="132859"/>
                </a:lnTo>
                <a:lnTo>
                  <a:pt x="16785" y="145723"/>
                </a:lnTo>
                <a:lnTo>
                  <a:pt x="15000" y="155569"/>
                </a:lnTo>
                <a:lnTo>
                  <a:pt x="13810" y="163403"/>
                </a:lnTo>
                <a:lnTo>
                  <a:pt x="11430" y="194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6"/>
          <p:cNvSpPr/>
          <p:nvPr/>
        </p:nvSpPr>
        <p:spPr>
          <a:xfrm>
            <a:off x="697382" y="2880359"/>
            <a:ext cx="171299" cy="124087"/>
          </a:xfrm>
          <a:custGeom>
            <a:avLst/>
            <a:gdLst/>
            <a:ahLst/>
            <a:cxnLst/>
            <a:rect l="0" t="0" r="0" b="0"/>
            <a:pathLst>
              <a:path w="171299" h="124087">
                <a:moveTo>
                  <a:pt x="34138" y="0"/>
                </a:moveTo>
                <a:lnTo>
                  <a:pt x="34138" y="15910"/>
                </a:lnTo>
                <a:lnTo>
                  <a:pt x="32868" y="20767"/>
                </a:lnTo>
                <a:lnTo>
                  <a:pt x="30751" y="26544"/>
                </a:lnTo>
                <a:lnTo>
                  <a:pt x="28070" y="32937"/>
                </a:lnTo>
                <a:lnTo>
                  <a:pt x="26282" y="38468"/>
                </a:lnTo>
                <a:lnTo>
                  <a:pt x="25091" y="43425"/>
                </a:lnTo>
                <a:lnTo>
                  <a:pt x="24296" y="48000"/>
                </a:lnTo>
                <a:lnTo>
                  <a:pt x="22497" y="52320"/>
                </a:lnTo>
                <a:lnTo>
                  <a:pt x="20027" y="56471"/>
                </a:lnTo>
                <a:lnTo>
                  <a:pt x="17111" y="60507"/>
                </a:lnTo>
                <a:lnTo>
                  <a:pt x="15166" y="64468"/>
                </a:lnTo>
                <a:lnTo>
                  <a:pt x="13870" y="68379"/>
                </a:lnTo>
                <a:lnTo>
                  <a:pt x="13006" y="72256"/>
                </a:lnTo>
                <a:lnTo>
                  <a:pt x="11160" y="76111"/>
                </a:lnTo>
                <a:lnTo>
                  <a:pt x="8659" y="79951"/>
                </a:lnTo>
                <a:lnTo>
                  <a:pt x="1588" y="89171"/>
                </a:lnTo>
                <a:lnTo>
                  <a:pt x="1008" y="91197"/>
                </a:lnTo>
                <a:lnTo>
                  <a:pt x="621" y="93818"/>
                </a:lnTo>
                <a:lnTo>
                  <a:pt x="363" y="96836"/>
                </a:lnTo>
                <a:lnTo>
                  <a:pt x="191" y="100117"/>
                </a:lnTo>
                <a:lnTo>
                  <a:pt x="0" y="107150"/>
                </a:lnTo>
                <a:lnTo>
                  <a:pt x="1219" y="109534"/>
                </a:lnTo>
                <a:lnTo>
                  <a:pt x="3302" y="111122"/>
                </a:lnTo>
                <a:lnTo>
                  <a:pt x="9702" y="113672"/>
                </a:lnTo>
                <a:lnTo>
                  <a:pt x="22946" y="120182"/>
                </a:lnTo>
                <a:lnTo>
                  <a:pt x="27947" y="122032"/>
                </a:lnTo>
                <a:lnTo>
                  <a:pt x="32550" y="123265"/>
                </a:lnTo>
                <a:lnTo>
                  <a:pt x="36889" y="124086"/>
                </a:lnTo>
                <a:lnTo>
                  <a:pt x="44862" y="123364"/>
                </a:lnTo>
                <a:lnTo>
                  <a:pt x="55257" y="121613"/>
                </a:lnTo>
                <a:lnTo>
                  <a:pt x="67267" y="119175"/>
                </a:lnTo>
                <a:lnTo>
                  <a:pt x="76544" y="116281"/>
                </a:lnTo>
                <a:lnTo>
                  <a:pt x="83999" y="113081"/>
                </a:lnTo>
                <a:lnTo>
                  <a:pt x="90238" y="109677"/>
                </a:lnTo>
                <a:lnTo>
                  <a:pt x="96938" y="107408"/>
                </a:lnTo>
                <a:lnTo>
                  <a:pt x="103945" y="105896"/>
                </a:lnTo>
                <a:lnTo>
                  <a:pt x="111156" y="104887"/>
                </a:lnTo>
                <a:lnTo>
                  <a:pt x="117233" y="102945"/>
                </a:lnTo>
                <a:lnTo>
                  <a:pt x="122554" y="100380"/>
                </a:lnTo>
                <a:lnTo>
                  <a:pt x="127372" y="97400"/>
                </a:lnTo>
                <a:lnTo>
                  <a:pt x="133124" y="94144"/>
                </a:lnTo>
                <a:lnTo>
                  <a:pt x="146288" y="87138"/>
                </a:lnTo>
                <a:lnTo>
                  <a:pt x="152085" y="84762"/>
                </a:lnTo>
                <a:lnTo>
                  <a:pt x="157219" y="83178"/>
                </a:lnTo>
                <a:lnTo>
                  <a:pt x="171298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7"/>
          <p:cNvSpPr/>
          <p:nvPr/>
        </p:nvSpPr>
        <p:spPr>
          <a:xfrm>
            <a:off x="813118" y="2857500"/>
            <a:ext cx="21273" cy="320040"/>
          </a:xfrm>
          <a:custGeom>
            <a:avLst/>
            <a:gdLst/>
            <a:ahLst/>
            <a:cxnLst/>
            <a:rect l="0" t="0" r="0" b="0"/>
            <a:pathLst>
              <a:path w="21273" h="320040">
                <a:moveTo>
                  <a:pt x="9842" y="0"/>
                </a:moveTo>
                <a:lnTo>
                  <a:pt x="9842" y="6067"/>
                </a:lnTo>
                <a:lnTo>
                  <a:pt x="8572" y="14205"/>
                </a:lnTo>
                <a:lnTo>
                  <a:pt x="1986" y="50916"/>
                </a:lnTo>
                <a:lnTo>
                  <a:pt x="795" y="59344"/>
                </a:lnTo>
                <a:lnTo>
                  <a:pt x="0" y="66233"/>
                </a:lnTo>
                <a:lnTo>
                  <a:pt x="741" y="77175"/>
                </a:lnTo>
                <a:lnTo>
                  <a:pt x="2504" y="90820"/>
                </a:lnTo>
                <a:lnTo>
                  <a:pt x="4950" y="106266"/>
                </a:lnTo>
                <a:lnTo>
                  <a:pt x="6581" y="119104"/>
                </a:lnTo>
                <a:lnTo>
                  <a:pt x="7668" y="130203"/>
                </a:lnTo>
                <a:lnTo>
                  <a:pt x="8392" y="140142"/>
                </a:lnTo>
                <a:lnTo>
                  <a:pt x="9197" y="188438"/>
                </a:lnTo>
                <a:lnTo>
                  <a:pt x="9804" y="305804"/>
                </a:lnTo>
                <a:lnTo>
                  <a:pt x="11087" y="310549"/>
                </a:lnTo>
                <a:lnTo>
                  <a:pt x="13211" y="313713"/>
                </a:lnTo>
                <a:lnTo>
                  <a:pt x="21272" y="320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8"/>
          <p:cNvSpPr/>
          <p:nvPr/>
        </p:nvSpPr>
        <p:spPr>
          <a:xfrm>
            <a:off x="218954" y="2857500"/>
            <a:ext cx="146807" cy="502921"/>
          </a:xfrm>
          <a:custGeom>
            <a:avLst/>
            <a:gdLst/>
            <a:ahLst/>
            <a:cxnLst/>
            <a:rect l="0" t="0" r="0" b="0"/>
            <a:pathLst>
              <a:path w="146807" h="502921">
                <a:moveTo>
                  <a:pt x="123946" y="0"/>
                </a:moveTo>
                <a:lnTo>
                  <a:pt x="117878" y="12135"/>
                </a:lnTo>
                <a:lnTo>
                  <a:pt x="114820" y="16980"/>
                </a:lnTo>
                <a:lnTo>
                  <a:pt x="111512" y="21480"/>
                </a:lnTo>
                <a:lnTo>
                  <a:pt x="108037" y="25749"/>
                </a:lnTo>
                <a:lnTo>
                  <a:pt x="104450" y="29866"/>
                </a:lnTo>
                <a:lnTo>
                  <a:pt x="100788" y="33881"/>
                </a:lnTo>
                <a:lnTo>
                  <a:pt x="97077" y="37827"/>
                </a:lnTo>
                <a:lnTo>
                  <a:pt x="92063" y="46808"/>
                </a:lnTo>
                <a:lnTo>
                  <a:pt x="86181" y="59145"/>
                </a:lnTo>
                <a:lnTo>
                  <a:pt x="79719" y="73720"/>
                </a:lnTo>
                <a:lnTo>
                  <a:pt x="72871" y="85976"/>
                </a:lnTo>
                <a:lnTo>
                  <a:pt x="65766" y="96687"/>
                </a:lnTo>
                <a:lnTo>
                  <a:pt x="58489" y="106368"/>
                </a:lnTo>
                <a:lnTo>
                  <a:pt x="53638" y="115362"/>
                </a:lnTo>
                <a:lnTo>
                  <a:pt x="50404" y="123898"/>
                </a:lnTo>
                <a:lnTo>
                  <a:pt x="48248" y="132128"/>
                </a:lnTo>
                <a:lnTo>
                  <a:pt x="45540" y="140155"/>
                </a:lnTo>
                <a:lnTo>
                  <a:pt x="42465" y="148047"/>
                </a:lnTo>
                <a:lnTo>
                  <a:pt x="39146" y="155848"/>
                </a:lnTo>
                <a:lnTo>
                  <a:pt x="32070" y="171289"/>
                </a:lnTo>
                <a:lnTo>
                  <a:pt x="28405" y="178962"/>
                </a:lnTo>
                <a:lnTo>
                  <a:pt x="24692" y="187888"/>
                </a:lnTo>
                <a:lnTo>
                  <a:pt x="20947" y="197649"/>
                </a:lnTo>
                <a:lnTo>
                  <a:pt x="17180" y="207965"/>
                </a:lnTo>
                <a:lnTo>
                  <a:pt x="14668" y="217384"/>
                </a:lnTo>
                <a:lnTo>
                  <a:pt x="12994" y="226202"/>
                </a:lnTo>
                <a:lnTo>
                  <a:pt x="11878" y="234621"/>
                </a:lnTo>
                <a:lnTo>
                  <a:pt x="9864" y="242774"/>
                </a:lnTo>
                <a:lnTo>
                  <a:pt x="7251" y="250749"/>
                </a:lnTo>
                <a:lnTo>
                  <a:pt x="4239" y="258606"/>
                </a:lnTo>
                <a:lnTo>
                  <a:pt x="2231" y="267654"/>
                </a:lnTo>
                <a:lnTo>
                  <a:pt x="893" y="277496"/>
                </a:lnTo>
                <a:lnTo>
                  <a:pt x="0" y="287867"/>
                </a:lnTo>
                <a:lnTo>
                  <a:pt x="675" y="297321"/>
                </a:lnTo>
                <a:lnTo>
                  <a:pt x="2396" y="306164"/>
                </a:lnTo>
                <a:lnTo>
                  <a:pt x="4812" y="314599"/>
                </a:lnTo>
                <a:lnTo>
                  <a:pt x="6423" y="322763"/>
                </a:lnTo>
                <a:lnTo>
                  <a:pt x="7497" y="330745"/>
                </a:lnTo>
                <a:lnTo>
                  <a:pt x="8213" y="338607"/>
                </a:lnTo>
                <a:lnTo>
                  <a:pt x="9961" y="347657"/>
                </a:lnTo>
                <a:lnTo>
                  <a:pt x="12396" y="357502"/>
                </a:lnTo>
                <a:lnTo>
                  <a:pt x="15289" y="367874"/>
                </a:lnTo>
                <a:lnTo>
                  <a:pt x="18488" y="377329"/>
                </a:lnTo>
                <a:lnTo>
                  <a:pt x="21890" y="386172"/>
                </a:lnTo>
                <a:lnTo>
                  <a:pt x="25429" y="394608"/>
                </a:lnTo>
                <a:lnTo>
                  <a:pt x="30328" y="404042"/>
                </a:lnTo>
                <a:lnTo>
                  <a:pt x="36134" y="414141"/>
                </a:lnTo>
                <a:lnTo>
                  <a:pt x="42544" y="424684"/>
                </a:lnTo>
                <a:lnTo>
                  <a:pt x="46818" y="432982"/>
                </a:lnTo>
                <a:lnTo>
                  <a:pt x="49667" y="439785"/>
                </a:lnTo>
                <a:lnTo>
                  <a:pt x="54103" y="450730"/>
                </a:lnTo>
                <a:lnTo>
                  <a:pt x="57064" y="455426"/>
                </a:lnTo>
                <a:lnTo>
                  <a:pt x="60308" y="459827"/>
                </a:lnTo>
                <a:lnTo>
                  <a:pt x="65010" y="464031"/>
                </a:lnTo>
                <a:lnTo>
                  <a:pt x="70685" y="468104"/>
                </a:lnTo>
                <a:lnTo>
                  <a:pt x="77009" y="472089"/>
                </a:lnTo>
                <a:lnTo>
                  <a:pt x="85034" y="476016"/>
                </a:lnTo>
                <a:lnTo>
                  <a:pt x="94195" y="479904"/>
                </a:lnTo>
                <a:lnTo>
                  <a:pt x="104112" y="483766"/>
                </a:lnTo>
                <a:lnTo>
                  <a:pt x="111993" y="487610"/>
                </a:lnTo>
                <a:lnTo>
                  <a:pt x="118517" y="491444"/>
                </a:lnTo>
                <a:lnTo>
                  <a:pt x="124137" y="495268"/>
                </a:lnTo>
                <a:lnTo>
                  <a:pt x="129153" y="497819"/>
                </a:lnTo>
                <a:lnTo>
                  <a:pt x="133767" y="499519"/>
                </a:lnTo>
                <a:lnTo>
                  <a:pt x="146806" y="502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9"/>
          <p:cNvSpPr/>
          <p:nvPr/>
        </p:nvSpPr>
        <p:spPr>
          <a:xfrm>
            <a:off x="822960" y="2710498"/>
            <a:ext cx="170951" cy="524192"/>
          </a:xfrm>
          <a:custGeom>
            <a:avLst/>
            <a:gdLst/>
            <a:ahLst/>
            <a:cxnLst/>
            <a:rect l="0" t="0" r="0" b="0"/>
            <a:pathLst>
              <a:path w="170951" h="524192">
                <a:moveTo>
                  <a:pt x="0" y="9841"/>
                </a:moveTo>
                <a:lnTo>
                  <a:pt x="12135" y="3774"/>
                </a:lnTo>
                <a:lnTo>
                  <a:pt x="16980" y="1986"/>
                </a:lnTo>
                <a:lnTo>
                  <a:pt x="21480" y="795"/>
                </a:lnTo>
                <a:lnTo>
                  <a:pt x="25750" y="0"/>
                </a:lnTo>
                <a:lnTo>
                  <a:pt x="28596" y="741"/>
                </a:lnTo>
                <a:lnTo>
                  <a:pt x="30494" y="2504"/>
                </a:lnTo>
                <a:lnTo>
                  <a:pt x="31759" y="4950"/>
                </a:lnTo>
                <a:lnTo>
                  <a:pt x="36552" y="11054"/>
                </a:lnTo>
                <a:lnTo>
                  <a:pt x="39608" y="14460"/>
                </a:lnTo>
                <a:lnTo>
                  <a:pt x="46390" y="21631"/>
                </a:lnTo>
                <a:lnTo>
                  <a:pt x="61092" y="36582"/>
                </a:lnTo>
                <a:lnTo>
                  <a:pt x="66128" y="42909"/>
                </a:lnTo>
                <a:lnTo>
                  <a:pt x="72025" y="50936"/>
                </a:lnTo>
                <a:lnTo>
                  <a:pt x="78497" y="60098"/>
                </a:lnTo>
                <a:lnTo>
                  <a:pt x="85351" y="68746"/>
                </a:lnTo>
                <a:lnTo>
                  <a:pt x="92460" y="77051"/>
                </a:lnTo>
                <a:lnTo>
                  <a:pt x="99740" y="85128"/>
                </a:lnTo>
                <a:lnTo>
                  <a:pt x="105863" y="93052"/>
                </a:lnTo>
                <a:lnTo>
                  <a:pt x="111215" y="100875"/>
                </a:lnTo>
                <a:lnTo>
                  <a:pt x="116054" y="108631"/>
                </a:lnTo>
                <a:lnTo>
                  <a:pt x="119279" y="116341"/>
                </a:lnTo>
                <a:lnTo>
                  <a:pt x="125088" y="139328"/>
                </a:lnTo>
                <a:lnTo>
                  <a:pt x="127842" y="146966"/>
                </a:lnTo>
                <a:lnTo>
                  <a:pt x="147455" y="195678"/>
                </a:lnTo>
                <a:lnTo>
                  <a:pt x="151643" y="208662"/>
                </a:lnTo>
                <a:lnTo>
                  <a:pt x="154435" y="219859"/>
                </a:lnTo>
                <a:lnTo>
                  <a:pt x="156297" y="229863"/>
                </a:lnTo>
                <a:lnTo>
                  <a:pt x="157538" y="240343"/>
                </a:lnTo>
                <a:lnTo>
                  <a:pt x="158365" y="251139"/>
                </a:lnTo>
                <a:lnTo>
                  <a:pt x="158917" y="262146"/>
                </a:lnTo>
                <a:lnTo>
                  <a:pt x="160554" y="272025"/>
                </a:lnTo>
                <a:lnTo>
                  <a:pt x="162916" y="281150"/>
                </a:lnTo>
                <a:lnTo>
                  <a:pt x="165761" y="289774"/>
                </a:lnTo>
                <a:lnTo>
                  <a:pt x="168921" y="306129"/>
                </a:lnTo>
                <a:lnTo>
                  <a:pt x="169764" y="314047"/>
                </a:lnTo>
                <a:lnTo>
                  <a:pt x="170326" y="324405"/>
                </a:lnTo>
                <a:lnTo>
                  <a:pt x="170950" y="349461"/>
                </a:lnTo>
                <a:lnTo>
                  <a:pt x="169847" y="360714"/>
                </a:lnTo>
                <a:lnTo>
                  <a:pt x="167841" y="370757"/>
                </a:lnTo>
                <a:lnTo>
                  <a:pt x="165234" y="379992"/>
                </a:lnTo>
                <a:lnTo>
                  <a:pt x="158950" y="400413"/>
                </a:lnTo>
                <a:lnTo>
                  <a:pt x="144568" y="444567"/>
                </a:lnTo>
                <a:lnTo>
                  <a:pt x="140829" y="454598"/>
                </a:lnTo>
                <a:lnTo>
                  <a:pt x="137066" y="463826"/>
                </a:lnTo>
                <a:lnTo>
                  <a:pt x="133287" y="472518"/>
                </a:lnTo>
                <a:lnTo>
                  <a:pt x="129088" y="485562"/>
                </a:lnTo>
                <a:lnTo>
                  <a:pt x="127969" y="490818"/>
                </a:lnTo>
                <a:lnTo>
                  <a:pt x="125952" y="494323"/>
                </a:lnTo>
                <a:lnTo>
                  <a:pt x="123338" y="496659"/>
                </a:lnTo>
                <a:lnTo>
                  <a:pt x="120325" y="498216"/>
                </a:lnTo>
                <a:lnTo>
                  <a:pt x="118317" y="500525"/>
                </a:lnTo>
                <a:lnTo>
                  <a:pt x="116978" y="503334"/>
                </a:lnTo>
                <a:lnTo>
                  <a:pt x="116085" y="506476"/>
                </a:lnTo>
                <a:lnTo>
                  <a:pt x="114220" y="508571"/>
                </a:lnTo>
                <a:lnTo>
                  <a:pt x="111706" y="509968"/>
                </a:lnTo>
                <a:lnTo>
                  <a:pt x="108761" y="510899"/>
                </a:lnTo>
                <a:lnTo>
                  <a:pt x="106797" y="512790"/>
                </a:lnTo>
                <a:lnTo>
                  <a:pt x="105488" y="515320"/>
                </a:lnTo>
                <a:lnTo>
                  <a:pt x="104615" y="518277"/>
                </a:lnTo>
                <a:lnTo>
                  <a:pt x="102763" y="520249"/>
                </a:lnTo>
                <a:lnTo>
                  <a:pt x="100259" y="521563"/>
                </a:lnTo>
                <a:lnTo>
                  <a:pt x="91440" y="524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0"/>
          <p:cNvSpPr/>
          <p:nvPr/>
        </p:nvSpPr>
        <p:spPr>
          <a:xfrm>
            <a:off x="2446218" y="4038169"/>
            <a:ext cx="146169" cy="122293"/>
          </a:xfrm>
          <a:custGeom>
            <a:avLst/>
            <a:gdLst/>
            <a:ahLst/>
            <a:cxnLst/>
            <a:rect l="0" t="0" r="0" b="0"/>
            <a:pathLst>
              <a:path w="146169" h="122293">
                <a:moveTo>
                  <a:pt x="102671" y="42340"/>
                </a:moveTo>
                <a:lnTo>
                  <a:pt x="96604" y="36273"/>
                </a:lnTo>
                <a:lnTo>
                  <a:pt x="93546" y="34485"/>
                </a:lnTo>
                <a:lnTo>
                  <a:pt x="90238" y="33294"/>
                </a:lnTo>
                <a:lnTo>
                  <a:pt x="86763" y="32499"/>
                </a:lnTo>
                <a:lnTo>
                  <a:pt x="83176" y="33239"/>
                </a:lnTo>
                <a:lnTo>
                  <a:pt x="79514" y="35004"/>
                </a:lnTo>
                <a:lnTo>
                  <a:pt x="75803" y="37449"/>
                </a:lnTo>
                <a:lnTo>
                  <a:pt x="72059" y="39079"/>
                </a:lnTo>
                <a:lnTo>
                  <a:pt x="68294" y="40166"/>
                </a:lnTo>
                <a:lnTo>
                  <a:pt x="64513" y="40891"/>
                </a:lnTo>
                <a:lnTo>
                  <a:pt x="59452" y="42644"/>
                </a:lnTo>
                <a:lnTo>
                  <a:pt x="53539" y="45083"/>
                </a:lnTo>
                <a:lnTo>
                  <a:pt x="47056" y="47979"/>
                </a:lnTo>
                <a:lnTo>
                  <a:pt x="41465" y="51179"/>
                </a:lnTo>
                <a:lnTo>
                  <a:pt x="36467" y="54583"/>
                </a:lnTo>
                <a:lnTo>
                  <a:pt x="31865" y="58122"/>
                </a:lnTo>
                <a:lnTo>
                  <a:pt x="28797" y="61752"/>
                </a:lnTo>
                <a:lnTo>
                  <a:pt x="26752" y="65441"/>
                </a:lnTo>
                <a:lnTo>
                  <a:pt x="25389" y="69171"/>
                </a:lnTo>
                <a:lnTo>
                  <a:pt x="24480" y="72927"/>
                </a:lnTo>
                <a:lnTo>
                  <a:pt x="23874" y="76702"/>
                </a:lnTo>
                <a:lnTo>
                  <a:pt x="23470" y="80488"/>
                </a:lnTo>
                <a:lnTo>
                  <a:pt x="23200" y="85552"/>
                </a:lnTo>
                <a:lnTo>
                  <a:pt x="22901" y="97952"/>
                </a:lnTo>
                <a:lnTo>
                  <a:pt x="24091" y="103545"/>
                </a:lnTo>
                <a:lnTo>
                  <a:pt x="26155" y="108544"/>
                </a:lnTo>
                <a:lnTo>
                  <a:pt x="28800" y="113146"/>
                </a:lnTo>
                <a:lnTo>
                  <a:pt x="31834" y="116214"/>
                </a:lnTo>
                <a:lnTo>
                  <a:pt x="35127" y="118259"/>
                </a:lnTo>
                <a:lnTo>
                  <a:pt x="38592" y="119623"/>
                </a:lnTo>
                <a:lnTo>
                  <a:pt x="42171" y="120532"/>
                </a:lnTo>
                <a:lnTo>
                  <a:pt x="45828" y="121138"/>
                </a:lnTo>
                <a:lnTo>
                  <a:pt x="49536" y="121542"/>
                </a:lnTo>
                <a:lnTo>
                  <a:pt x="53278" y="121812"/>
                </a:lnTo>
                <a:lnTo>
                  <a:pt x="57042" y="121991"/>
                </a:lnTo>
                <a:lnTo>
                  <a:pt x="60822" y="122111"/>
                </a:lnTo>
                <a:lnTo>
                  <a:pt x="67152" y="120921"/>
                </a:lnTo>
                <a:lnTo>
                  <a:pt x="75182" y="118857"/>
                </a:lnTo>
                <a:lnTo>
                  <a:pt x="84345" y="116211"/>
                </a:lnTo>
                <a:lnTo>
                  <a:pt x="91724" y="113178"/>
                </a:lnTo>
                <a:lnTo>
                  <a:pt x="97913" y="109885"/>
                </a:lnTo>
                <a:lnTo>
                  <a:pt x="110904" y="101544"/>
                </a:lnTo>
                <a:lnTo>
                  <a:pt x="113240" y="100860"/>
                </a:lnTo>
                <a:lnTo>
                  <a:pt x="116067" y="100403"/>
                </a:lnTo>
                <a:lnTo>
                  <a:pt x="119222" y="100099"/>
                </a:lnTo>
                <a:lnTo>
                  <a:pt x="122595" y="97356"/>
                </a:lnTo>
                <a:lnTo>
                  <a:pt x="126114" y="92987"/>
                </a:lnTo>
                <a:lnTo>
                  <a:pt x="129730" y="87535"/>
                </a:lnTo>
                <a:lnTo>
                  <a:pt x="133410" y="83901"/>
                </a:lnTo>
                <a:lnTo>
                  <a:pt x="137134" y="81477"/>
                </a:lnTo>
                <a:lnTo>
                  <a:pt x="140887" y="79861"/>
                </a:lnTo>
                <a:lnTo>
                  <a:pt x="143388" y="77514"/>
                </a:lnTo>
                <a:lnTo>
                  <a:pt x="145056" y="74680"/>
                </a:lnTo>
                <a:lnTo>
                  <a:pt x="146168" y="71520"/>
                </a:lnTo>
                <a:lnTo>
                  <a:pt x="145639" y="68143"/>
                </a:lnTo>
                <a:lnTo>
                  <a:pt x="144017" y="64622"/>
                </a:lnTo>
                <a:lnTo>
                  <a:pt x="141665" y="61005"/>
                </a:lnTo>
                <a:lnTo>
                  <a:pt x="140097" y="57324"/>
                </a:lnTo>
                <a:lnTo>
                  <a:pt x="139052" y="53599"/>
                </a:lnTo>
                <a:lnTo>
                  <a:pt x="138355" y="49846"/>
                </a:lnTo>
                <a:lnTo>
                  <a:pt x="136621" y="47345"/>
                </a:lnTo>
                <a:lnTo>
                  <a:pt x="134194" y="45677"/>
                </a:lnTo>
                <a:lnTo>
                  <a:pt x="131307" y="44565"/>
                </a:lnTo>
                <a:lnTo>
                  <a:pt x="128112" y="43823"/>
                </a:lnTo>
                <a:lnTo>
                  <a:pt x="124712" y="43329"/>
                </a:lnTo>
                <a:lnTo>
                  <a:pt x="121175" y="42999"/>
                </a:lnTo>
                <a:lnTo>
                  <a:pt x="116277" y="42780"/>
                </a:lnTo>
                <a:lnTo>
                  <a:pt x="98518" y="42471"/>
                </a:lnTo>
                <a:lnTo>
                  <a:pt x="76458" y="42357"/>
                </a:lnTo>
                <a:lnTo>
                  <a:pt x="72496" y="43622"/>
                </a:lnTo>
                <a:lnTo>
                  <a:pt x="68585" y="45735"/>
                </a:lnTo>
                <a:lnTo>
                  <a:pt x="64707" y="48413"/>
                </a:lnTo>
                <a:lnTo>
                  <a:pt x="60852" y="50199"/>
                </a:lnTo>
                <a:lnTo>
                  <a:pt x="57012" y="51389"/>
                </a:lnTo>
                <a:lnTo>
                  <a:pt x="53182" y="52183"/>
                </a:lnTo>
                <a:lnTo>
                  <a:pt x="49358" y="53982"/>
                </a:lnTo>
                <a:lnTo>
                  <a:pt x="45539" y="56452"/>
                </a:lnTo>
                <a:lnTo>
                  <a:pt x="41723" y="59368"/>
                </a:lnTo>
                <a:lnTo>
                  <a:pt x="37910" y="62582"/>
                </a:lnTo>
                <a:lnTo>
                  <a:pt x="34097" y="65995"/>
                </a:lnTo>
                <a:lnTo>
                  <a:pt x="26474" y="73174"/>
                </a:lnTo>
                <a:lnTo>
                  <a:pt x="18853" y="80597"/>
                </a:lnTo>
                <a:lnTo>
                  <a:pt x="16312" y="84355"/>
                </a:lnTo>
                <a:lnTo>
                  <a:pt x="14619" y="88130"/>
                </a:lnTo>
                <a:lnTo>
                  <a:pt x="13490" y="91917"/>
                </a:lnTo>
                <a:lnTo>
                  <a:pt x="12737" y="95712"/>
                </a:lnTo>
                <a:lnTo>
                  <a:pt x="12235" y="99511"/>
                </a:lnTo>
                <a:lnTo>
                  <a:pt x="11901" y="103314"/>
                </a:lnTo>
                <a:lnTo>
                  <a:pt x="11678" y="107120"/>
                </a:lnTo>
                <a:lnTo>
                  <a:pt x="11430" y="114735"/>
                </a:lnTo>
                <a:lnTo>
                  <a:pt x="12634" y="117273"/>
                </a:lnTo>
                <a:lnTo>
                  <a:pt x="14706" y="118966"/>
                </a:lnTo>
                <a:lnTo>
                  <a:pt x="17358" y="120094"/>
                </a:lnTo>
                <a:lnTo>
                  <a:pt x="20396" y="120846"/>
                </a:lnTo>
                <a:lnTo>
                  <a:pt x="23691" y="121348"/>
                </a:lnTo>
                <a:lnTo>
                  <a:pt x="27158" y="121682"/>
                </a:lnTo>
                <a:lnTo>
                  <a:pt x="30739" y="121904"/>
                </a:lnTo>
                <a:lnTo>
                  <a:pt x="38105" y="122152"/>
                </a:lnTo>
                <a:lnTo>
                  <a:pt x="49392" y="122292"/>
                </a:lnTo>
                <a:lnTo>
                  <a:pt x="53182" y="121041"/>
                </a:lnTo>
                <a:lnTo>
                  <a:pt x="56978" y="118938"/>
                </a:lnTo>
                <a:lnTo>
                  <a:pt x="60779" y="116265"/>
                </a:lnTo>
                <a:lnTo>
                  <a:pt x="64583" y="113214"/>
                </a:lnTo>
                <a:lnTo>
                  <a:pt x="68390" y="109909"/>
                </a:lnTo>
                <a:lnTo>
                  <a:pt x="72197" y="106436"/>
                </a:lnTo>
                <a:lnTo>
                  <a:pt x="79814" y="99191"/>
                </a:lnTo>
                <a:lnTo>
                  <a:pt x="95052" y="84191"/>
                </a:lnTo>
                <a:lnTo>
                  <a:pt x="97592" y="80401"/>
                </a:lnTo>
                <a:lnTo>
                  <a:pt x="99285" y="76604"/>
                </a:lnTo>
                <a:lnTo>
                  <a:pt x="100414" y="72803"/>
                </a:lnTo>
                <a:lnTo>
                  <a:pt x="102436" y="68999"/>
                </a:lnTo>
                <a:lnTo>
                  <a:pt x="105055" y="65193"/>
                </a:lnTo>
                <a:lnTo>
                  <a:pt x="108070" y="61385"/>
                </a:lnTo>
                <a:lnTo>
                  <a:pt x="110081" y="57577"/>
                </a:lnTo>
                <a:lnTo>
                  <a:pt x="111421" y="53768"/>
                </a:lnTo>
                <a:lnTo>
                  <a:pt x="112314" y="49959"/>
                </a:lnTo>
                <a:lnTo>
                  <a:pt x="111640" y="46149"/>
                </a:lnTo>
                <a:lnTo>
                  <a:pt x="109921" y="42340"/>
                </a:lnTo>
                <a:lnTo>
                  <a:pt x="107504" y="38530"/>
                </a:lnTo>
                <a:lnTo>
                  <a:pt x="105893" y="34720"/>
                </a:lnTo>
                <a:lnTo>
                  <a:pt x="104820" y="30910"/>
                </a:lnTo>
                <a:lnTo>
                  <a:pt x="104103" y="27100"/>
                </a:lnTo>
                <a:lnTo>
                  <a:pt x="102356" y="24560"/>
                </a:lnTo>
                <a:lnTo>
                  <a:pt x="99921" y="22867"/>
                </a:lnTo>
                <a:lnTo>
                  <a:pt x="97028" y="21738"/>
                </a:lnTo>
                <a:lnTo>
                  <a:pt x="93829" y="20985"/>
                </a:lnTo>
                <a:lnTo>
                  <a:pt x="90427" y="20484"/>
                </a:lnTo>
                <a:lnTo>
                  <a:pt x="86888" y="20149"/>
                </a:lnTo>
                <a:lnTo>
                  <a:pt x="83259" y="19927"/>
                </a:lnTo>
                <a:lnTo>
                  <a:pt x="75841" y="19679"/>
                </a:lnTo>
                <a:lnTo>
                  <a:pt x="60730" y="19520"/>
                </a:lnTo>
                <a:lnTo>
                  <a:pt x="53127" y="19498"/>
                </a:lnTo>
                <a:lnTo>
                  <a:pt x="49322" y="20762"/>
                </a:lnTo>
                <a:lnTo>
                  <a:pt x="45515" y="22875"/>
                </a:lnTo>
                <a:lnTo>
                  <a:pt x="41707" y="25553"/>
                </a:lnTo>
                <a:lnTo>
                  <a:pt x="37899" y="28609"/>
                </a:lnTo>
                <a:lnTo>
                  <a:pt x="34090" y="31917"/>
                </a:lnTo>
                <a:lnTo>
                  <a:pt x="30280" y="35391"/>
                </a:lnTo>
                <a:lnTo>
                  <a:pt x="22661" y="42639"/>
                </a:lnTo>
                <a:lnTo>
                  <a:pt x="5833" y="59187"/>
                </a:lnTo>
                <a:lnTo>
                  <a:pt x="3822" y="62461"/>
                </a:lnTo>
                <a:lnTo>
                  <a:pt x="2482" y="65914"/>
                </a:lnTo>
                <a:lnTo>
                  <a:pt x="1588" y="69486"/>
                </a:lnTo>
                <a:lnTo>
                  <a:pt x="993" y="73138"/>
                </a:lnTo>
                <a:lnTo>
                  <a:pt x="596" y="76842"/>
                </a:lnTo>
                <a:lnTo>
                  <a:pt x="331" y="80581"/>
                </a:lnTo>
                <a:lnTo>
                  <a:pt x="1425" y="84344"/>
                </a:lnTo>
                <a:lnTo>
                  <a:pt x="3424" y="88123"/>
                </a:lnTo>
                <a:lnTo>
                  <a:pt x="9689" y="97245"/>
                </a:lnTo>
                <a:lnTo>
                  <a:pt x="11473" y="99263"/>
                </a:lnTo>
                <a:lnTo>
                  <a:pt x="16842" y="104893"/>
                </a:lnTo>
                <a:lnTo>
                  <a:pt x="20052" y="106902"/>
                </a:lnTo>
                <a:lnTo>
                  <a:pt x="23462" y="108241"/>
                </a:lnTo>
                <a:lnTo>
                  <a:pt x="27005" y="109134"/>
                </a:lnTo>
                <a:lnTo>
                  <a:pt x="30637" y="109730"/>
                </a:lnTo>
                <a:lnTo>
                  <a:pt x="34329" y="110127"/>
                </a:lnTo>
                <a:lnTo>
                  <a:pt x="38060" y="110391"/>
                </a:lnTo>
                <a:lnTo>
                  <a:pt x="41817" y="110568"/>
                </a:lnTo>
                <a:lnTo>
                  <a:pt x="49378" y="110764"/>
                </a:lnTo>
                <a:lnTo>
                  <a:pt x="53173" y="109546"/>
                </a:lnTo>
                <a:lnTo>
                  <a:pt x="56973" y="107464"/>
                </a:lnTo>
                <a:lnTo>
                  <a:pt x="60775" y="104806"/>
                </a:lnTo>
                <a:lnTo>
                  <a:pt x="64581" y="103034"/>
                </a:lnTo>
                <a:lnTo>
                  <a:pt x="68388" y="101853"/>
                </a:lnTo>
                <a:lnTo>
                  <a:pt x="72196" y="101066"/>
                </a:lnTo>
                <a:lnTo>
                  <a:pt x="77274" y="99271"/>
                </a:lnTo>
                <a:lnTo>
                  <a:pt x="83200" y="96804"/>
                </a:lnTo>
                <a:lnTo>
                  <a:pt x="89690" y="93890"/>
                </a:lnTo>
                <a:lnTo>
                  <a:pt x="95288" y="90677"/>
                </a:lnTo>
                <a:lnTo>
                  <a:pt x="100289" y="87264"/>
                </a:lnTo>
                <a:lnTo>
                  <a:pt x="104893" y="83720"/>
                </a:lnTo>
                <a:lnTo>
                  <a:pt x="109233" y="80087"/>
                </a:lnTo>
                <a:lnTo>
                  <a:pt x="113396" y="76394"/>
                </a:lnTo>
                <a:lnTo>
                  <a:pt x="117441" y="72663"/>
                </a:lnTo>
                <a:lnTo>
                  <a:pt x="120138" y="68906"/>
                </a:lnTo>
                <a:lnTo>
                  <a:pt x="121936" y="65131"/>
                </a:lnTo>
                <a:lnTo>
                  <a:pt x="123134" y="61344"/>
                </a:lnTo>
                <a:lnTo>
                  <a:pt x="125203" y="57549"/>
                </a:lnTo>
                <a:lnTo>
                  <a:pt x="127853" y="53750"/>
                </a:lnTo>
                <a:lnTo>
                  <a:pt x="130889" y="49947"/>
                </a:lnTo>
                <a:lnTo>
                  <a:pt x="132913" y="46141"/>
                </a:lnTo>
                <a:lnTo>
                  <a:pt x="134263" y="42335"/>
                </a:lnTo>
                <a:lnTo>
                  <a:pt x="135162" y="38527"/>
                </a:lnTo>
                <a:lnTo>
                  <a:pt x="134492" y="34718"/>
                </a:lnTo>
                <a:lnTo>
                  <a:pt x="132775" y="30908"/>
                </a:lnTo>
                <a:lnTo>
                  <a:pt x="130361" y="27099"/>
                </a:lnTo>
                <a:lnTo>
                  <a:pt x="128751" y="23290"/>
                </a:lnTo>
                <a:lnTo>
                  <a:pt x="127678" y="19480"/>
                </a:lnTo>
                <a:lnTo>
                  <a:pt x="126963" y="15670"/>
                </a:lnTo>
                <a:lnTo>
                  <a:pt x="125215" y="13130"/>
                </a:lnTo>
                <a:lnTo>
                  <a:pt x="122781" y="11437"/>
                </a:lnTo>
                <a:lnTo>
                  <a:pt x="119888" y="10308"/>
                </a:lnTo>
                <a:lnTo>
                  <a:pt x="116689" y="9556"/>
                </a:lnTo>
                <a:lnTo>
                  <a:pt x="113287" y="9054"/>
                </a:lnTo>
                <a:lnTo>
                  <a:pt x="109748" y="8720"/>
                </a:lnTo>
                <a:lnTo>
                  <a:pt x="106120" y="9766"/>
                </a:lnTo>
                <a:lnTo>
                  <a:pt x="102430" y="11734"/>
                </a:lnTo>
                <a:lnTo>
                  <a:pt x="98701" y="14316"/>
                </a:lnTo>
                <a:lnTo>
                  <a:pt x="94944" y="16038"/>
                </a:lnTo>
                <a:lnTo>
                  <a:pt x="91170" y="17186"/>
                </a:lnTo>
                <a:lnTo>
                  <a:pt x="87384" y="17950"/>
                </a:lnTo>
                <a:lnTo>
                  <a:pt x="83590" y="19730"/>
                </a:lnTo>
                <a:lnTo>
                  <a:pt x="79790" y="22187"/>
                </a:lnTo>
                <a:lnTo>
                  <a:pt x="75987" y="25095"/>
                </a:lnTo>
                <a:lnTo>
                  <a:pt x="70912" y="28303"/>
                </a:lnTo>
                <a:lnTo>
                  <a:pt x="64989" y="31712"/>
                </a:lnTo>
                <a:lnTo>
                  <a:pt x="58500" y="35255"/>
                </a:lnTo>
                <a:lnTo>
                  <a:pt x="52904" y="38887"/>
                </a:lnTo>
                <a:lnTo>
                  <a:pt x="47903" y="42578"/>
                </a:lnTo>
                <a:lnTo>
                  <a:pt x="43299" y="46309"/>
                </a:lnTo>
                <a:lnTo>
                  <a:pt x="38960" y="50066"/>
                </a:lnTo>
                <a:lnTo>
                  <a:pt x="34797" y="53841"/>
                </a:lnTo>
                <a:lnTo>
                  <a:pt x="30752" y="57627"/>
                </a:lnTo>
                <a:lnTo>
                  <a:pt x="28055" y="61422"/>
                </a:lnTo>
                <a:lnTo>
                  <a:pt x="26257" y="65222"/>
                </a:lnTo>
                <a:lnTo>
                  <a:pt x="25059" y="69024"/>
                </a:lnTo>
                <a:lnTo>
                  <a:pt x="24260" y="72830"/>
                </a:lnTo>
                <a:lnTo>
                  <a:pt x="23727" y="76637"/>
                </a:lnTo>
                <a:lnTo>
                  <a:pt x="23372" y="80445"/>
                </a:lnTo>
                <a:lnTo>
                  <a:pt x="23135" y="84253"/>
                </a:lnTo>
                <a:lnTo>
                  <a:pt x="22872" y="91871"/>
                </a:lnTo>
                <a:lnTo>
                  <a:pt x="24072" y="94411"/>
                </a:lnTo>
                <a:lnTo>
                  <a:pt x="26142" y="96105"/>
                </a:lnTo>
                <a:lnTo>
                  <a:pt x="28792" y="97233"/>
                </a:lnTo>
                <a:lnTo>
                  <a:pt x="31828" y="99255"/>
                </a:lnTo>
                <a:lnTo>
                  <a:pt x="35123" y="101874"/>
                </a:lnTo>
                <a:lnTo>
                  <a:pt x="38589" y="104889"/>
                </a:lnTo>
                <a:lnTo>
                  <a:pt x="42170" y="106900"/>
                </a:lnTo>
                <a:lnTo>
                  <a:pt x="45827" y="108240"/>
                </a:lnTo>
                <a:lnTo>
                  <a:pt x="49535" y="109134"/>
                </a:lnTo>
                <a:lnTo>
                  <a:pt x="53277" y="109729"/>
                </a:lnTo>
                <a:lnTo>
                  <a:pt x="57042" y="110126"/>
                </a:lnTo>
                <a:lnTo>
                  <a:pt x="60822" y="110391"/>
                </a:lnTo>
                <a:lnTo>
                  <a:pt x="64612" y="109297"/>
                </a:lnTo>
                <a:lnTo>
                  <a:pt x="68408" y="107299"/>
                </a:lnTo>
                <a:lnTo>
                  <a:pt x="72209" y="104696"/>
                </a:lnTo>
                <a:lnTo>
                  <a:pt x="77283" y="102961"/>
                </a:lnTo>
                <a:lnTo>
                  <a:pt x="83206" y="101804"/>
                </a:lnTo>
                <a:lnTo>
                  <a:pt x="89695" y="101033"/>
                </a:lnTo>
                <a:lnTo>
                  <a:pt x="95290" y="99248"/>
                </a:lnTo>
                <a:lnTo>
                  <a:pt x="100291" y="96789"/>
                </a:lnTo>
                <a:lnTo>
                  <a:pt x="104894" y="93880"/>
                </a:lnTo>
                <a:lnTo>
                  <a:pt x="107963" y="90670"/>
                </a:lnTo>
                <a:lnTo>
                  <a:pt x="110010" y="87260"/>
                </a:lnTo>
                <a:lnTo>
                  <a:pt x="111374" y="83717"/>
                </a:lnTo>
                <a:lnTo>
                  <a:pt x="113553" y="78815"/>
                </a:lnTo>
                <a:lnTo>
                  <a:pt x="119361" y="66595"/>
                </a:lnTo>
                <a:lnTo>
                  <a:pt x="121418" y="61050"/>
                </a:lnTo>
                <a:lnTo>
                  <a:pt x="122789" y="56083"/>
                </a:lnTo>
                <a:lnTo>
                  <a:pt x="123703" y="51503"/>
                </a:lnTo>
                <a:lnTo>
                  <a:pt x="124313" y="47178"/>
                </a:lnTo>
                <a:lnTo>
                  <a:pt x="124719" y="43026"/>
                </a:lnTo>
                <a:lnTo>
                  <a:pt x="124990" y="38987"/>
                </a:lnTo>
                <a:lnTo>
                  <a:pt x="125170" y="35025"/>
                </a:lnTo>
                <a:lnTo>
                  <a:pt x="125484" y="21778"/>
                </a:lnTo>
                <a:lnTo>
                  <a:pt x="122960" y="18472"/>
                </a:lnTo>
                <a:lnTo>
                  <a:pt x="118737" y="13729"/>
                </a:lnTo>
                <a:lnTo>
                  <a:pt x="113382" y="8026"/>
                </a:lnTo>
                <a:lnTo>
                  <a:pt x="106002" y="4224"/>
                </a:lnTo>
                <a:lnTo>
                  <a:pt x="97272" y="1689"/>
                </a:lnTo>
                <a:lnTo>
                  <a:pt x="87642" y="0"/>
                </a:lnTo>
                <a:lnTo>
                  <a:pt x="79952" y="143"/>
                </a:lnTo>
                <a:lnTo>
                  <a:pt x="73555" y="1509"/>
                </a:lnTo>
                <a:lnTo>
                  <a:pt x="68020" y="3690"/>
                </a:lnTo>
                <a:lnTo>
                  <a:pt x="63061" y="5143"/>
                </a:lnTo>
                <a:lnTo>
                  <a:pt x="58484" y="6112"/>
                </a:lnTo>
                <a:lnTo>
                  <a:pt x="54163" y="6758"/>
                </a:lnTo>
                <a:lnTo>
                  <a:pt x="50013" y="8459"/>
                </a:lnTo>
                <a:lnTo>
                  <a:pt x="45976" y="10863"/>
                </a:lnTo>
                <a:lnTo>
                  <a:pt x="42014" y="13736"/>
                </a:lnTo>
                <a:lnTo>
                  <a:pt x="38104" y="16921"/>
                </a:lnTo>
                <a:lnTo>
                  <a:pt x="34226" y="20314"/>
                </a:lnTo>
                <a:lnTo>
                  <a:pt x="30371" y="23846"/>
                </a:lnTo>
                <a:lnTo>
                  <a:pt x="22702" y="31157"/>
                </a:lnTo>
                <a:lnTo>
                  <a:pt x="7429" y="46199"/>
                </a:lnTo>
                <a:lnTo>
                  <a:pt x="4887" y="49993"/>
                </a:lnTo>
                <a:lnTo>
                  <a:pt x="3192" y="53792"/>
                </a:lnTo>
                <a:lnTo>
                  <a:pt x="2062" y="57595"/>
                </a:lnTo>
                <a:lnTo>
                  <a:pt x="1308" y="61400"/>
                </a:lnTo>
                <a:lnTo>
                  <a:pt x="806" y="65207"/>
                </a:lnTo>
                <a:lnTo>
                  <a:pt x="471" y="69015"/>
                </a:lnTo>
                <a:lnTo>
                  <a:pt x="248" y="72823"/>
                </a:lnTo>
                <a:lnTo>
                  <a:pt x="0" y="80442"/>
                </a:lnTo>
                <a:lnTo>
                  <a:pt x="1204" y="82981"/>
                </a:lnTo>
                <a:lnTo>
                  <a:pt x="3276" y="84675"/>
                </a:lnTo>
                <a:lnTo>
                  <a:pt x="5928" y="85803"/>
                </a:lnTo>
                <a:lnTo>
                  <a:pt x="8966" y="86555"/>
                </a:lnTo>
                <a:lnTo>
                  <a:pt x="12261" y="87057"/>
                </a:lnTo>
                <a:lnTo>
                  <a:pt x="15728" y="87391"/>
                </a:lnTo>
                <a:lnTo>
                  <a:pt x="19309" y="88885"/>
                </a:lnTo>
                <a:lnTo>
                  <a:pt x="22967" y="91150"/>
                </a:lnTo>
                <a:lnTo>
                  <a:pt x="26675" y="93930"/>
                </a:lnTo>
                <a:lnTo>
                  <a:pt x="30417" y="95784"/>
                </a:lnTo>
                <a:lnTo>
                  <a:pt x="34182" y="97019"/>
                </a:lnTo>
                <a:lnTo>
                  <a:pt x="37962" y="97843"/>
                </a:lnTo>
                <a:lnTo>
                  <a:pt x="41752" y="97122"/>
                </a:lnTo>
                <a:lnTo>
                  <a:pt x="45548" y="95372"/>
                </a:lnTo>
                <a:lnTo>
                  <a:pt x="49350" y="92935"/>
                </a:lnTo>
                <a:lnTo>
                  <a:pt x="54423" y="91310"/>
                </a:lnTo>
                <a:lnTo>
                  <a:pt x="60346" y="90227"/>
                </a:lnTo>
                <a:lnTo>
                  <a:pt x="66835" y="89505"/>
                </a:lnTo>
                <a:lnTo>
                  <a:pt x="72430" y="87753"/>
                </a:lnTo>
                <a:lnTo>
                  <a:pt x="77431" y="85316"/>
                </a:lnTo>
                <a:lnTo>
                  <a:pt x="82034" y="82421"/>
                </a:lnTo>
                <a:lnTo>
                  <a:pt x="85103" y="79221"/>
                </a:lnTo>
                <a:lnTo>
                  <a:pt x="87150" y="75817"/>
                </a:lnTo>
                <a:lnTo>
                  <a:pt x="88514" y="72278"/>
                </a:lnTo>
                <a:lnTo>
                  <a:pt x="90693" y="69919"/>
                </a:lnTo>
                <a:lnTo>
                  <a:pt x="93416" y="68346"/>
                </a:lnTo>
                <a:lnTo>
                  <a:pt x="96501" y="67298"/>
                </a:lnTo>
                <a:lnTo>
                  <a:pt x="99828" y="65328"/>
                </a:lnTo>
                <a:lnTo>
                  <a:pt x="103316" y="62746"/>
                </a:lnTo>
                <a:lnTo>
                  <a:pt x="106911" y="59754"/>
                </a:lnTo>
                <a:lnTo>
                  <a:pt x="109308" y="56489"/>
                </a:lnTo>
                <a:lnTo>
                  <a:pt x="110906" y="53043"/>
                </a:lnTo>
                <a:lnTo>
                  <a:pt x="111971" y="49476"/>
                </a:lnTo>
                <a:lnTo>
                  <a:pt x="113951" y="45827"/>
                </a:lnTo>
                <a:lnTo>
                  <a:pt x="116541" y="42125"/>
                </a:lnTo>
                <a:lnTo>
                  <a:pt x="119538" y="38387"/>
                </a:lnTo>
                <a:lnTo>
                  <a:pt x="120266" y="35895"/>
                </a:lnTo>
                <a:lnTo>
                  <a:pt x="119481" y="34233"/>
                </a:lnTo>
                <a:lnTo>
                  <a:pt x="117688" y="33126"/>
                </a:lnTo>
                <a:lnTo>
                  <a:pt x="115222" y="32387"/>
                </a:lnTo>
                <a:lnTo>
                  <a:pt x="112309" y="31895"/>
                </a:lnTo>
                <a:lnTo>
                  <a:pt x="109097" y="31567"/>
                </a:lnTo>
                <a:lnTo>
                  <a:pt x="105685" y="31348"/>
                </a:lnTo>
                <a:lnTo>
                  <a:pt x="102140" y="31202"/>
                </a:lnTo>
                <a:lnTo>
                  <a:pt x="91242" y="30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1"/>
          <p:cNvSpPr/>
          <p:nvPr/>
        </p:nvSpPr>
        <p:spPr>
          <a:xfrm>
            <a:off x="2277441" y="4217670"/>
            <a:ext cx="214299" cy="365607"/>
          </a:xfrm>
          <a:custGeom>
            <a:avLst/>
            <a:gdLst/>
            <a:ahLst/>
            <a:cxnLst/>
            <a:rect l="0" t="0" r="0" b="0"/>
            <a:pathLst>
              <a:path w="214299" h="365607">
                <a:moveTo>
                  <a:pt x="134289" y="0"/>
                </a:moveTo>
                <a:lnTo>
                  <a:pt x="128221" y="0"/>
                </a:lnTo>
                <a:lnTo>
                  <a:pt x="126433" y="1269"/>
                </a:lnTo>
                <a:lnTo>
                  <a:pt x="125242" y="3386"/>
                </a:lnTo>
                <a:lnTo>
                  <a:pt x="124447" y="6067"/>
                </a:lnTo>
                <a:lnTo>
                  <a:pt x="120178" y="12433"/>
                </a:lnTo>
                <a:lnTo>
                  <a:pt x="114047" y="19495"/>
                </a:lnTo>
                <a:lnTo>
                  <a:pt x="107089" y="26868"/>
                </a:lnTo>
                <a:lnTo>
                  <a:pt x="102186" y="30612"/>
                </a:lnTo>
                <a:lnTo>
                  <a:pt x="96377" y="34378"/>
                </a:lnTo>
                <a:lnTo>
                  <a:pt x="89964" y="38158"/>
                </a:lnTo>
                <a:lnTo>
                  <a:pt x="84419" y="43219"/>
                </a:lnTo>
                <a:lnTo>
                  <a:pt x="79452" y="49132"/>
                </a:lnTo>
                <a:lnTo>
                  <a:pt x="74871" y="55615"/>
                </a:lnTo>
                <a:lnTo>
                  <a:pt x="70547" y="61206"/>
                </a:lnTo>
                <a:lnTo>
                  <a:pt x="66394" y="66204"/>
                </a:lnTo>
                <a:lnTo>
                  <a:pt x="62356" y="70806"/>
                </a:lnTo>
                <a:lnTo>
                  <a:pt x="57123" y="78954"/>
                </a:lnTo>
                <a:lnTo>
                  <a:pt x="51095" y="89466"/>
                </a:lnTo>
                <a:lnTo>
                  <a:pt x="37624" y="114692"/>
                </a:lnTo>
                <a:lnTo>
                  <a:pt x="23170" y="142837"/>
                </a:lnTo>
                <a:lnTo>
                  <a:pt x="17029" y="156185"/>
                </a:lnTo>
                <a:lnTo>
                  <a:pt x="11666" y="168893"/>
                </a:lnTo>
                <a:lnTo>
                  <a:pt x="6820" y="181175"/>
                </a:lnTo>
                <a:lnTo>
                  <a:pt x="3589" y="191903"/>
                </a:lnTo>
                <a:lnTo>
                  <a:pt x="1436" y="201595"/>
                </a:lnTo>
                <a:lnTo>
                  <a:pt x="0" y="210597"/>
                </a:lnTo>
                <a:lnTo>
                  <a:pt x="313" y="219137"/>
                </a:lnTo>
                <a:lnTo>
                  <a:pt x="1791" y="227371"/>
                </a:lnTo>
                <a:lnTo>
                  <a:pt x="4047" y="235401"/>
                </a:lnTo>
                <a:lnTo>
                  <a:pt x="6821" y="243294"/>
                </a:lnTo>
                <a:lnTo>
                  <a:pt x="9940" y="251095"/>
                </a:lnTo>
                <a:lnTo>
                  <a:pt x="13290" y="258837"/>
                </a:lnTo>
                <a:lnTo>
                  <a:pt x="18063" y="266538"/>
                </a:lnTo>
                <a:lnTo>
                  <a:pt x="23785" y="274212"/>
                </a:lnTo>
                <a:lnTo>
                  <a:pt x="30139" y="281868"/>
                </a:lnTo>
                <a:lnTo>
                  <a:pt x="35646" y="289512"/>
                </a:lnTo>
                <a:lnTo>
                  <a:pt x="40587" y="297148"/>
                </a:lnTo>
                <a:lnTo>
                  <a:pt x="45151" y="304778"/>
                </a:lnTo>
                <a:lnTo>
                  <a:pt x="49463" y="311135"/>
                </a:lnTo>
                <a:lnTo>
                  <a:pt x="53608" y="316643"/>
                </a:lnTo>
                <a:lnTo>
                  <a:pt x="57642" y="321585"/>
                </a:lnTo>
                <a:lnTo>
                  <a:pt x="62871" y="326150"/>
                </a:lnTo>
                <a:lnTo>
                  <a:pt x="68897" y="330463"/>
                </a:lnTo>
                <a:lnTo>
                  <a:pt x="75454" y="334609"/>
                </a:lnTo>
                <a:lnTo>
                  <a:pt x="81096" y="337372"/>
                </a:lnTo>
                <a:lnTo>
                  <a:pt x="86126" y="339215"/>
                </a:lnTo>
                <a:lnTo>
                  <a:pt x="90751" y="340443"/>
                </a:lnTo>
                <a:lnTo>
                  <a:pt x="96373" y="342532"/>
                </a:lnTo>
                <a:lnTo>
                  <a:pt x="102662" y="345194"/>
                </a:lnTo>
                <a:lnTo>
                  <a:pt x="109394" y="348240"/>
                </a:lnTo>
                <a:lnTo>
                  <a:pt x="115152" y="350270"/>
                </a:lnTo>
                <a:lnTo>
                  <a:pt x="120261" y="351623"/>
                </a:lnTo>
                <a:lnTo>
                  <a:pt x="161857" y="359862"/>
                </a:lnTo>
                <a:lnTo>
                  <a:pt x="172987" y="361828"/>
                </a:lnTo>
                <a:lnTo>
                  <a:pt x="181678" y="363139"/>
                </a:lnTo>
                <a:lnTo>
                  <a:pt x="201628" y="365606"/>
                </a:lnTo>
                <a:lnTo>
                  <a:pt x="205704" y="362305"/>
                </a:lnTo>
                <a:lnTo>
                  <a:pt x="214298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2"/>
          <p:cNvSpPr/>
          <p:nvPr/>
        </p:nvSpPr>
        <p:spPr>
          <a:xfrm>
            <a:off x="2537460" y="4286769"/>
            <a:ext cx="205521" cy="216416"/>
          </a:xfrm>
          <a:custGeom>
            <a:avLst/>
            <a:gdLst/>
            <a:ahLst/>
            <a:cxnLst/>
            <a:rect l="0" t="0" r="0" b="0"/>
            <a:pathLst>
              <a:path w="205521" h="216416">
                <a:moveTo>
                  <a:pt x="0" y="45201"/>
                </a:moveTo>
                <a:lnTo>
                  <a:pt x="0" y="33065"/>
                </a:lnTo>
                <a:lnTo>
                  <a:pt x="1270" y="29490"/>
                </a:lnTo>
                <a:lnTo>
                  <a:pt x="3386" y="27107"/>
                </a:lnTo>
                <a:lnTo>
                  <a:pt x="9125" y="23189"/>
                </a:lnTo>
                <a:lnTo>
                  <a:pt x="12433" y="20366"/>
                </a:lnTo>
                <a:lnTo>
                  <a:pt x="20800" y="12778"/>
                </a:lnTo>
                <a:lnTo>
                  <a:pt x="28317" y="5396"/>
                </a:lnTo>
                <a:lnTo>
                  <a:pt x="35388" y="3424"/>
                </a:lnTo>
                <a:lnTo>
                  <a:pt x="45182" y="2110"/>
                </a:lnTo>
                <a:lnTo>
                  <a:pt x="56791" y="1233"/>
                </a:lnTo>
                <a:lnTo>
                  <a:pt x="67071" y="649"/>
                </a:lnTo>
                <a:lnTo>
                  <a:pt x="85265" y="0"/>
                </a:lnTo>
                <a:lnTo>
                  <a:pt x="93673" y="1097"/>
                </a:lnTo>
                <a:lnTo>
                  <a:pt x="101819" y="3098"/>
                </a:lnTo>
                <a:lnTo>
                  <a:pt x="139210" y="15435"/>
                </a:lnTo>
                <a:lnTo>
                  <a:pt x="148687" y="17737"/>
                </a:lnTo>
                <a:lnTo>
                  <a:pt x="157544" y="19272"/>
                </a:lnTo>
                <a:lnTo>
                  <a:pt x="165989" y="20295"/>
                </a:lnTo>
                <a:lnTo>
                  <a:pt x="172889" y="22247"/>
                </a:lnTo>
                <a:lnTo>
                  <a:pt x="178760" y="24818"/>
                </a:lnTo>
                <a:lnTo>
                  <a:pt x="183943" y="27802"/>
                </a:lnTo>
                <a:lnTo>
                  <a:pt x="188668" y="29791"/>
                </a:lnTo>
                <a:lnTo>
                  <a:pt x="193089" y="31118"/>
                </a:lnTo>
                <a:lnTo>
                  <a:pt x="197306" y="32002"/>
                </a:lnTo>
                <a:lnTo>
                  <a:pt x="200117" y="33861"/>
                </a:lnTo>
                <a:lnTo>
                  <a:pt x="201991" y="36371"/>
                </a:lnTo>
                <a:lnTo>
                  <a:pt x="204999" y="43456"/>
                </a:lnTo>
                <a:lnTo>
                  <a:pt x="205410" y="47812"/>
                </a:lnTo>
                <a:lnTo>
                  <a:pt x="205520" y="50751"/>
                </a:lnTo>
                <a:lnTo>
                  <a:pt x="204323" y="52711"/>
                </a:lnTo>
                <a:lnTo>
                  <a:pt x="202255" y="54018"/>
                </a:lnTo>
                <a:lnTo>
                  <a:pt x="177676" y="62182"/>
                </a:lnTo>
                <a:lnTo>
                  <a:pt x="169250" y="65411"/>
                </a:lnTo>
                <a:lnTo>
                  <a:pt x="161093" y="68834"/>
                </a:lnTo>
                <a:lnTo>
                  <a:pt x="153115" y="72387"/>
                </a:lnTo>
                <a:lnTo>
                  <a:pt x="142717" y="74755"/>
                </a:lnTo>
                <a:lnTo>
                  <a:pt x="130704" y="76333"/>
                </a:lnTo>
                <a:lnTo>
                  <a:pt x="107621" y="78087"/>
                </a:lnTo>
                <a:lnTo>
                  <a:pt x="93128" y="78867"/>
                </a:lnTo>
                <a:lnTo>
                  <a:pt x="79067" y="79214"/>
                </a:lnTo>
                <a:lnTo>
                  <a:pt x="71761" y="79305"/>
                </a:lnTo>
                <a:lnTo>
                  <a:pt x="65621" y="80637"/>
                </a:lnTo>
                <a:lnTo>
                  <a:pt x="60257" y="82795"/>
                </a:lnTo>
                <a:lnTo>
                  <a:pt x="48591" y="89315"/>
                </a:lnTo>
                <a:lnTo>
                  <a:pt x="47634" y="91120"/>
                </a:lnTo>
                <a:lnTo>
                  <a:pt x="46570" y="96513"/>
                </a:lnTo>
                <a:lnTo>
                  <a:pt x="47557" y="98459"/>
                </a:lnTo>
                <a:lnTo>
                  <a:pt x="49484" y="99756"/>
                </a:lnTo>
                <a:lnTo>
                  <a:pt x="52040" y="100620"/>
                </a:lnTo>
                <a:lnTo>
                  <a:pt x="56283" y="102467"/>
                </a:lnTo>
                <a:lnTo>
                  <a:pt x="67771" y="107906"/>
                </a:lnTo>
                <a:lnTo>
                  <a:pt x="130435" y="139015"/>
                </a:lnTo>
                <a:lnTo>
                  <a:pt x="140297" y="144574"/>
                </a:lnTo>
                <a:lnTo>
                  <a:pt x="150681" y="150819"/>
                </a:lnTo>
                <a:lnTo>
                  <a:pt x="161414" y="157523"/>
                </a:lnTo>
                <a:lnTo>
                  <a:pt x="169839" y="163262"/>
                </a:lnTo>
                <a:lnTo>
                  <a:pt x="176726" y="168358"/>
                </a:lnTo>
                <a:lnTo>
                  <a:pt x="182587" y="173026"/>
                </a:lnTo>
                <a:lnTo>
                  <a:pt x="186495" y="177407"/>
                </a:lnTo>
                <a:lnTo>
                  <a:pt x="189100" y="181598"/>
                </a:lnTo>
                <a:lnTo>
                  <a:pt x="190836" y="185662"/>
                </a:lnTo>
                <a:lnTo>
                  <a:pt x="191994" y="189641"/>
                </a:lnTo>
                <a:lnTo>
                  <a:pt x="192766" y="193565"/>
                </a:lnTo>
                <a:lnTo>
                  <a:pt x="193280" y="197450"/>
                </a:lnTo>
                <a:lnTo>
                  <a:pt x="192353" y="200040"/>
                </a:lnTo>
                <a:lnTo>
                  <a:pt x="190465" y="201767"/>
                </a:lnTo>
                <a:lnTo>
                  <a:pt x="187937" y="202918"/>
                </a:lnTo>
                <a:lnTo>
                  <a:pt x="181741" y="207584"/>
                </a:lnTo>
                <a:lnTo>
                  <a:pt x="178310" y="210606"/>
                </a:lnTo>
                <a:lnTo>
                  <a:pt x="173484" y="212621"/>
                </a:lnTo>
                <a:lnTo>
                  <a:pt x="167725" y="213964"/>
                </a:lnTo>
                <a:lnTo>
                  <a:pt x="161347" y="214860"/>
                </a:lnTo>
                <a:lnTo>
                  <a:pt x="155824" y="215456"/>
                </a:lnTo>
                <a:lnTo>
                  <a:pt x="150873" y="215855"/>
                </a:lnTo>
                <a:lnTo>
                  <a:pt x="146302" y="216120"/>
                </a:lnTo>
                <a:lnTo>
                  <a:pt x="120903" y="216415"/>
                </a:lnTo>
                <a:lnTo>
                  <a:pt x="0" y="205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3"/>
          <p:cNvSpPr/>
          <p:nvPr/>
        </p:nvSpPr>
        <p:spPr>
          <a:xfrm>
            <a:off x="2788920" y="4560569"/>
            <a:ext cx="11431" cy="114301"/>
          </a:xfrm>
          <a:custGeom>
            <a:avLst/>
            <a:gdLst/>
            <a:ahLst/>
            <a:cxnLst/>
            <a:rect l="0" t="0" r="0" b="0"/>
            <a:pathLst>
              <a:path w="11431" h="114301">
                <a:moveTo>
                  <a:pt x="11430" y="0"/>
                </a:moveTo>
                <a:lnTo>
                  <a:pt x="11430" y="37886"/>
                </a:lnTo>
                <a:lnTo>
                  <a:pt x="10159" y="50658"/>
                </a:lnTo>
                <a:lnTo>
                  <a:pt x="8043" y="65522"/>
                </a:lnTo>
                <a:lnTo>
                  <a:pt x="0" y="11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4"/>
          <p:cNvSpPr/>
          <p:nvPr/>
        </p:nvSpPr>
        <p:spPr>
          <a:xfrm>
            <a:off x="2972329" y="4320539"/>
            <a:ext cx="188361" cy="273779"/>
          </a:xfrm>
          <a:custGeom>
            <a:avLst/>
            <a:gdLst/>
            <a:ahLst/>
            <a:cxnLst/>
            <a:rect l="0" t="0" r="0" b="0"/>
            <a:pathLst>
              <a:path w="188361" h="273779">
                <a:moveTo>
                  <a:pt x="56621" y="34290"/>
                </a:moveTo>
                <a:lnTo>
                  <a:pt x="62689" y="40358"/>
                </a:lnTo>
                <a:lnTo>
                  <a:pt x="63206" y="43416"/>
                </a:lnTo>
                <a:lnTo>
                  <a:pt x="62281" y="46724"/>
                </a:lnTo>
                <a:lnTo>
                  <a:pt x="60394" y="50200"/>
                </a:lnTo>
                <a:lnTo>
                  <a:pt x="58298" y="57448"/>
                </a:lnTo>
                <a:lnTo>
                  <a:pt x="57738" y="61159"/>
                </a:lnTo>
                <a:lnTo>
                  <a:pt x="56096" y="66173"/>
                </a:lnTo>
                <a:lnTo>
                  <a:pt x="53731" y="72055"/>
                </a:lnTo>
                <a:lnTo>
                  <a:pt x="50884" y="78517"/>
                </a:lnTo>
                <a:lnTo>
                  <a:pt x="47716" y="84095"/>
                </a:lnTo>
                <a:lnTo>
                  <a:pt x="44334" y="89084"/>
                </a:lnTo>
                <a:lnTo>
                  <a:pt x="40810" y="93679"/>
                </a:lnTo>
                <a:lnTo>
                  <a:pt x="37190" y="99283"/>
                </a:lnTo>
                <a:lnTo>
                  <a:pt x="33507" y="105559"/>
                </a:lnTo>
                <a:lnTo>
                  <a:pt x="29782" y="112283"/>
                </a:lnTo>
                <a:lnTo>
                  <a:pt x="26028" y="118035"/>
                </a:lnTo>
                <a:lnTo>
                  <a:pt x="22256" y="123140"/>
                </a:lnTo>
                <a:lnTo>
                  <a:pt x="18471" y="127813"/>
                </a:lnTo>
                <a:lnTo>
                  <a:pt x="15947" y="133469"/>
                </a:lnTo>
                <a:lnTo>
                  <a:pt x="14265" y="139780"/>
                </a:lnTo>
                <a:lnTo>
                  <a:pt x="13144" y="146527"/>
                </a:lnTo>
                <a:lnTo>
                  <a:pt x="11126" y="153565"/>
                </a:lnTo>
                <a:lnTo>
                  <a:pt x="8511" y="160797"/>
                </a:lnTo>
                <a:lnTo>
                  <a:pt x="5497" y="168158"/>
                </a:lnTo>
                <a:lnTo>
                  <a:pt x="3488" y="174335"/>
                </a:lnTo>
                <a:lnTo>
                  <a:pt x="2149" y="179723"/>
                </a:lnTo>
                <a:lnTo>
                  <a:pt x="1256" y="184586"/>
                </a:lnTo>
                <a:lnTo>
                  <a:pt x="661" y="190367"/>
                </a:lnTo>
                <a:lnTo>
                  <a:pt x="264" y="196762"/>
                </a:lnTo>
                <a:lnTo>
                  <a:pt x="0" y="203565"/>
                </a:lnTo>
                <a:lnTo>
                  <a:pt x="1093" y="209370"/>
                </a:lnTo>
                <a:lnTo>
                  <a:pt x="3092" y="214510"/>
                </a:lnTo>
                <a:lnTo>
                  <a:pt x="5695" y="219207"/>
                </a:lnTo>
                <a:lnTo>
                  <a:pt x="11974" y="231199"/>
                </a:lnTo>
                <a:lnTo>
                  <a:pt x="15426" y="237953"/>
                </a:lnTo>
                <a:lnTo>
                  <a:pt x="18998" y="243725"/>
                </a:lnTo>
                <a:lnTo>
                  <a:pt x="22649" y="248844"/>
                </a:lnTo>
                <a:lnTo>
                  <a:pt x="26353" y="253526"/>
                </a:lnTo>
                <a:lnTo>
                  <a:pt x="30092" y="256648"/>
                </a:lnTo>
                <a:lnTo>
                  <a:pt x="33855" y="258729"/>
                </a:lnTo>
                <a:lnTo>
                  <a:pt x="37633" y="260116"/>
                </a:lnTo>
                <a:lnTo>
                  <a:pt x="42692" y="262311"/>
                </a:lnTo>
                <a:lnTo>
                  <a:pt x="55087" y="268136"/>
                </a:lnTo>
                <a:lnTo>
                  <a:pt x="61948" y="270198"/>
                </a:lnTo>
                <a:lnTo>
                  <a:pt x="69062" y="271572"/>
                </a:lnTo>
                <a:lnTo>
                  <a:pt x="76345" y="272488"/>
                </a:lnTo>
                <a:lnTo>
                  <a:pt x="82470" y="273099"/>
                </a:lnTo>
                <a:lnTo>
                  <a:pt x="87823" y="273506"/>
                </a:lnTo>
                <a:lnTo>
                  <a:pt x="92663" y="273778"/>
                </a:lnTo>
                <a:lnTo>
                  <a:pt x="98429" y="272689"/>
                </a:lnTo>
                <a:lnTo>
                  <a:pt x="104813" y="270693"/>
                </a:lnTo>
                <a:lnTo>
                  <a:pt x="111609" y="268092"/>
                </a:lnTo>
                <a:lnTo>
                  <a:pt x="118680" y="266358"/>
                </a:lnTo>
                <a:lnTo>
                  <a:pt x="125933" y="265202"/>
                </a:lnTo>
                <a:lnTo>
                  <a:pt x="133309" y="264431"/>
                </a:lnTo>
                <a:lnTo>
                  <a:pt x="140766" y="262648"/>
                </a:lnTo>
                <a:lnTo>
                  <a:pt x="148278" y="260189"/>
                </a:lnTo>
                <a:lnTo>
                  <a:pt x="155825" y="257279"/>
                </a:lnTo>
                <a:lnTo>
                  <a:pt x="162127" y="252800"/>
                </a:lnTo>
                <a:lnTo>
                  <a:pt x="167598" y="247273"/>
                </a:lnTo>
                <a:lnTo>
                  <a:pt x="172516" y="241049"/>
                </a:lnTo>
                <a:lnTo>
                  <a:pt x="175794" y="235629"/>
                </a:lnTo>
                <a:lnTo>
                  <a:pt x="177980" y="230747"/>
                </a:lnTo>
                <a:lnTo>
                  <a:pt x="179436" y="226221"/>
                </a:lnTo>
                <a:lnTo>
                  <a:pt x="184442" y="207646"/>
                </a:lnTo>
                <a:lnTo>
                  <a:pt x="187555" y="195581"/>
                </a:lnTo>
                <a:lnTo>
                  <a:pt x="188360" y="184998"/>
                </a:lnTo>
                <a:lnTo>
                  <a:pt x="187627" y="175402"/>
                </a:lnTo>
                <a:lnTo>
                  <a:pt x="185868" y="166465"/>
                </a:lnTo>
                <a:lnTo>
                  <a:pt x="182155" y="156697"/>
                </a:lnTo>
                <a:lnTo>
                  <a:pt x="177141" y="146375"/>
                </a:lnTo>
                <a:lnTo>
                  <a:pt x="171257" y="135683"/>
                </a:lnTo>
                <a:lnTo>
                  <a:pt x="166065" y="124746"/>
                </a:lnTo>
                <a:lnTo>
                  <a:pt x="161334" y="113644"/>
                </a:lnTo>
                <a:lnTo>
                  <a:pt x="156909" y="102433"/>
                </a:lnTo>
                <a:lnTo>
                  <a:pt x="151420" y="93688"/>
                </a:lnTo>
                <a:lnTo>
                  <a:pt x="145220" y="86589"/>
                </a:lnTo>
                <a:lnTo>
                  <a:pt x="138547" y="80586"/>
                </a:lnTo>
                <a:lnTo>
                  <a:pt x="131558" y="75314"/>
                </a:lnTo>
                <a:lnTo>
                  <a:pt x="124359" y="70530"/>
                </a:lnTo>
                <a:lnTo>
                  <a:pt x="117019" y="66070"/>
                </a:lnTo>
                <a:lnTo>
                  <a:pt x="109586" y="60557"/>
                </a:lnTo>
                <a:lnTo>
                  <a:pt x="102091" y="54342"/>
                </a:lnTo>
                <a:lnTo>
                  <a:pt x="94554" y="47658"/>
                </a:lnTo>
                <a:lnTo>
                  <a:pt x="79407" y="33458"/>
                </a:lnTo>
                <a:lnTo>
                  <a:pt x="71811" y="26116"/>
                </a:lnTo>
                <a:lnTo>
                  <a:pt x="64208" y="21221"/>
                </a:lnTo>
                <a:lnTo>
                  <a:pt x="56599" y="17957"/>
                </a:lnTo>
                <a:lnTo>
                  <a:pt x="223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5"/>
          <p:cNvSpPr/>
          <p:nvPr/>
        </p:nvSpPr>
        <p:spPr>
          <a:xfrm>
            <a:off x="3166110" y="4251959"/>
            <a:ext cx="255111" cy="400051"/>
          </a:xfrm>
          <a:custGeom>
            <a:avLst/>
            <a:gdLst/>
            <a:ahLst/>
            <a:cxnLst/>
            <a:rect l="0" t="0" r="0" b="0"/>
            <a:pathLst>
              <a:path w="255111" h="400051">
                <a:moveTo>
                  <a:pt x="0" y="0"/>
                </a:moveTo>
                <a:lnTo>
                  <a:pt x="12135" y="0"/>
                </a:lnTo>
                <a:lnTo>
                  <a:pt x="16980" y="1270"/>
                </a:lnTo>
                <a:lnTo>
                  <a:pt x="21480" y="3387"/>
                </a:lnTo>
                <a:lnTo>
                  <a:pt x="25750" y="6069"/>
                </a:lnTo>
                <a:lnTo>
                  <a:pt x="31136" y="9126"/>
                </a:lnTo>
                <a:lnTo>
                  <a:pt x="43895" y="15909"/>
                </a:lnTo>
                <a:lnTo>
                  <a:pt x="53393" y="23307"/>
                </a:lnTo>
                <a:lnTo>
                  <a:pt x="64805" y="33318"/>
                </a:lnTo>
                <a:lnTo>
                  <a:pt x="89762" y="56718"/>
                </a:lnTo>
                <a:lnTo>
                  <a:pt x="142301" y="108176"/>
                </a:lnTo>
                <a:lnTo>
                  <a:pt x="150747" y="117837"/>
                </a:lnTo>
                <a:lnTo>
                  <a:pt x="158918" y="128088"/>
                </a:lnTo>
                <a:lnTo>
                  <a:pt x="166905" y="138733"/>
                </a:lnTo>
                <a:lnTo>
                  <a:pt x="182553" y="160719"/>
                </a:lnTo>
                <a:lnTo>
                  <a:pt x="190282" y="171916"/>
                </a:lnTo>
                <a:lnTo>
                  <a:pt x="197974" y="181921"/>
                </a:lnTo>
                <a:lnTo>
                  <a:pt x="205643" y="191131"/>
                </a:lnTo>
                <a:lnTo>
                  <a:pt x="213295" y="199811"/>
                </a:lnTo>
                <a:lnTo>
                  <a:pt x="220936" y="210677"/>
                </a:lnTo>
                <a:lnTo>
                  <a:pt x="228571" y="223001"/>
                </a:lnTo>
                <a:lnTo>
                  <a:pt x="242557" y="247702"/>
                </a:lnTo>
                <a:lnTo>
                  <a:pt x="253006" y="267146"/>
                </a:lnTo>
                <a:lnTo>
                  <a:pt x="255031" y="275888"/>
                </a:lnTo>
                <a:lnTo>
                  <a:pt x="255110" y="284255"/>
                </a:lnTo>
                <a:lnTo>
                  <a:pt x="253893" y="292374"/>
                </a:lnTo>
                <a:lnTo>
                  <a:pt x="251812" y="301596"/>
                </a:lnTo>
                <a:lnTo>
                  <a:pt x="249155" y="311554"/>
                </a:lnTo>
                <a:lnTo>
                  <a:pt x="246113" y="322003"/>
                </a:lnTo>
                <a:lnTo>
                  <a:pt x="242815" y="330239"/>
                </a:lnTo>
                <a:lnTo>
                  <a:pt x="239346" y="337000"/>
                </a:lnTo>
                <a:lnTo>
                  <a:pt x="232106" y="347898"/>
                </a:lnTo>
                <a:lnTo>
                  <a:pt x="224654" y="356975"/>
                </a:lnTo>
                <a:lnTo>
                  <a:pt x="220890" y="359904"/>
                </a:lnTo>
                <a:lnTo>
                  <a:pt x="213320" y="363158"/>
                </a:lnTo>
                <a:lnTo>
                  <a:pt x="205722" y="367990"/>
                </a:lnTo>
                <a:lnTo>
                  <a:pt x="201918" y="371057"/>
                </a:lnTo>
                <a:lnTo>
                  <a:pt x="196842" y="374372"/>
                </a:lnTo>
                <a:lnTo>
                  <a:pt x="190918" y="377851"/>
                </a:lnTo>
                <a:lnTo>
                  <a:pt x="184428" y="381441"/>
                </a:lnTo>
                <a:lnTo>
                  <a:pt x="178832" y="383834"/>
                </a:lnTo>
                <a:lnTo>
                  <a:pt x="173831" y="385430"/>
                </a:lnTo>
                <a:lnTo>
                  <a:pt x="169227" y="386493"/>
                </a:lnTo>
                <a:lnTo>
                  <a:pt x="166158" y="388472"/>
                </a:lnTo>
                <a:lnTo>
                  <a:pt x="164112" y="391062"/>
                </a:lnTo>
                <a:lnTo>
                  <a:pt x="162748" y="394058"/>
                </a:lnTo>
                <a:lnTo>
                  <a:pt x="160569" y="396055"/>
                </a:lnTo>
                <a:lnTo>
                  <a:pt x="157846" y="397387"/>
                </a:lnTo>
                <a:lnTo>
                  <a:pt x="14859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6"/>
          <p:cNvSpPr/>
          <p:nvPr/>
        </p:nvSpPr>
        <p:spPr>
          <a:xfrm>
            <a:off x="2251710" y="3874770"/>
            <a:ext cx="285751" cy="228601"/>
          </a:xfrm>
          <a:custGeom>
            <a:avLst/>
            <a:gdLst/>
            <a:ahLst/>
            <a:cxnLst/>
            <a:rect l="0" t="0" r="0" b="0"/>
            <a:pathLst>
              <a:path w="285751" h="228601">
                <a:moveTo>
                  <a:pt x="285750" y="228600"/>
                </a:moveTo>
                <a:lnTo>
                  <a:pt x="273614" y="222532"/>
                </a:lnTo>
                <a:lnTo>
                  <a:pt x="268769" y="219474"/>
                </a:lnTo>
                <a:lnTo>
                  <a:pt x="259999" y="212690"/>
                </a:lnTo>
                <a:lnTo>
                  <a:pt x="252073" y="205294"/>
                </a:lnTo>
                <a:lnTo>
                  <a:pt x="206777" y="160917"/>
                </a:lnTo>
                <a:lnTo>
                  <a:pt x="200081" y="155538"/>
                </a:lnTo>
                <a:lnTo>
                  <a:pt x="193077" y="150682"/>
                </a:lnTo>
                <a:lnTo>
                  <a:pt x="185868" y="146174"/>
                </a:lnTo>
                <a:lnTo>
                  <a:pt x="179792" y="141899"/>
                </a:lnTo>
                <a:lnTo>
                  <a:pt x="174471" y="137779"/>
                </a:lnTo>
                <a:lnTo>
                  <a:pt x="169654" y="133763"/>
                </a:lnTo>
                <a:lnTo>
                  <a:pt x="163902" y="129815"/>
                </a:lnTo>
                <a:lnTo>
                  <a:pt x="157528" y="125913"/>
                </a:lnTo>
                <a:lnTo>
                  <a:pt x="150739" y="122042"/>
                </a:lnTo>
                <a:lnTo>
                  <a:pt x="142402" y="115651"/>
                </a:lnTo>
                <a:lnTo>
                  <a:pt x="133035" y="107581"/>
                </a:lnTo>
                <a:lnTo>
                  <a:pt x="122980" y="98390"/>
                </a:lnTo>
                <a:lnTo>
                  <a:pt x="113736" y="90993"/>
                </a:lnTo>
                <a:lnTo>
                  <a:pt x="105034" y="84792"/>
                </a:lnTo>
                <a:lnTo>
                  <a:pt x="96692" y="79388"/>
                </a:lnTo>
                <a:lnTo>
                  <a:pt x="89861" y="73245"/>
                </a:lnTo>
                <a:lnTo>
                  <a:pt x="84038" y="66610"/>
                </a:lnTo>
                <a:lnTo>
                  <a:pt x="78885" y="59647"/>
                </a:lnTo>
                <a:lnTo>
                  <a:pt x="72910" y="53734"/>
                </a:lnTo>
                <a:lnTo>
                  <a:pt x="66386" y="48523"/>
                </a:lnTo>
                <a:lnTo>
                  <a:pt x="31599" y="24965"/>
                </a:lnTo>
                <a:lnTo>
                  <a:pt x="23605" y="19183"/>
                </a:lnTo>
                <a:lnTo>
                  <a:pt x="17007" y="1405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7"/>
          <p:cNvSpPr/>
          <p:nvPr/>
        </p:nvSpPr>
        <p:spPr>
          <a:xfrm>
            <a:off x="1908810" y="3600450"/>
            <a:ext cx="274321" cy="228601"/>
          </a:xfrm>
          <a:custGeom>
            <a:avLst/>
            <a:gdLst/>
            <a:ahLst/>
            <a:cxnLst/>
            <a:rect l="0" t="0" r="0" b="0"/>
            <a:pathLst>
              <a:path w="274321" h="228601">
                <a:moveTo>
                  <a:pt x="274320" y="228600"/>
                </a:moveTo>
                <a:lnTo>
                  <a:pt x="262184" y="222532"/>
                </a:lnTo>
                <a:lnTo>
                  <a:pt x="257339" y="220744"/>
                </a:lnTo>
                <a:lnTo>
                  <a:pt x="252839" y="219552"/>
                </a:lnTo>
                <a:lnTo>
                  <a:pt x="248569" y="218758"/>
                </a:lnTo>
                <a:lnTo>
                  <a:pt x="240438" y="214489"/>
                </a:lnTo>
                <a:lnTo>
                  <a:pt x="236492" y="211572"/>
                </a:lnTo>
                <a:lnTo>
                  <a:pt x="231321" y="208358"/>
                </a:lnTo>
                <a:lnTo>
                  <a:pt x="225334" y="204945"/>
                </a:lnTo>
                <a:lnTo>
                  <a:pt x="218802" y="201400"/>
                </a:lnTo>
                <a:lnTo>
                  <a:pt x="213178" y="197766"/>
                </a:lnTo>
                <a:lnTo>
                  <a:pt x="208159" y="194074"/>
                </a:lnTo>
                <a:lnTo>
                  <a:pt x="203542" y="190343"/>
                </a:lnTo>
                <a:lnTo>
                  <a:pt x="197925" y="186585"/>
                </a:lnTo>
                <a:lnTo>
                  <a:pt x="191640" y="182810"/>
                </a:lnTo>
                <a:lnTo>
                  <a:pt x="184910" y="179023"/>
                </a:lnTo>
                <a:lnTo>
                  <a:pt x="179153" y="175228"/>
                </a:lnTo>
                <a:lnTo>
                  <a:pt x="174045" y="171429"/>
                </a:lnTo>
                <a:lnTo>
                  <a:pt x="169370" y="167626"/>
                </a:lnTo>
                <a:lnTo>
                  <a:pt x="163713" y="163820"/>
                </a:lnTo>
                <a:lnTo>
                  <a:pt x="157402" y="160013"/>
                </a:lnTo>
                <a:lnTo>
                  <a:pt x="150654" y="156205"/>
                </a:lnTo>
                <a:lnTo>
                  <a:pt x="144886" y="151127"/>
                </a:lnTo>
                <a:lnTo>
                  <a:pt x="139771" y="145201"/>
                </a:lnTo>
                <a:lnTo>
                  <a:pt x="135090" y="138710"/>
                </a:lnTo>
                <a:lnTo>
                  <a:pt x="128160" y="130573"/>
                </a:lnTo>
                <a:lnTo>
                  <a:pt x="119730" y="121339"/>
                </a:lnTo>
                <a:lnTo>
                  <a:pt x="110300" y="111372"/>
                </a:lnTo>
                <a:lnTo>
                  <a:pt x="101473" y="103458"/>
                </a:lnTo>
                <a:lnTo>
                  <a:pt x="93049" y="96912"/>
                </a:lnTo>
                <a:lnTo>
                  <a:pt x="84892" y="91278"/>
                </a:lnTo>
                <a:lnTo>
                  <a:pt x="76915" y="83712"/>
                </a:lnTo>
                <a:lnTo>
                  <a:pt x="69056" y="74858"/>
                </a:lnTo>
                <a:lnTo>
                  <a:pt x="61277" y="65145"/>
                </a:lnTo>
                <a:lnTo>
                  <a:pt x="53552" y="57400"/>
                </a:lnTo>
                <a:lnTo>
                  <a:pt x="45861" y="5096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8"/>
          <p:cNvSpPr/>
          <p:nvPr/>
        </p:nvSpPr>
        <p:spPr>
          <a:xfrm>
            <a:off x="1611630" y="3246119"/>
            <a:ext cx="194311" cy="205741"/>
          </a:xfrm>
          <a:custGeom>
            <a:avLst/>
            <a:gdLst/>
            <a:ahLst/>
            <a:cxnLst/>
            <a:rect l="0" t="0" r="0" b="0"/>
            <a:pathLst>
              <a:path w="194311" h="205741">
                <a:moveTo>
                  <a:pt x="194310" y="205740"/>
                </a:moveTo>
                <a:lnTo>
                  <a:pt x="188242" y="199673"/>
                </a:lnTo>
                <a:lnTo>
                  <a:pt x="186454" y="196615"/>
                </a:lnTo>
                <a:lnTo>
                  <a:pt x="185263" y="193307"/>
                </a:lnTo>
                <a:lnTo>
                  <a:pt x="184468" y="189832"/>
                </a:lnTo>
                <a:lnTo>
                  <a:pt x="182669" y="186244"/>
                </a:lnTo>
                <a:lnTo>
                  <a:pt x="180199" y="182583"/>
                </a:lnTo>
                <a:lnTo>
                  <a:pt x="177283" y="178872"/>
                </a:lnTo>
                <a:lnTo>
                  <a:pt x="174068" y="175128"/>
                </a:lnTo>
                <a:lnTo>
                  <a:pt x="170655" y="171363"/>
                </a:lnTo>
                <a:lnTo>
                  <a:pt x="167110" y="167582"/>
                </a:lnTo>
                <a:lnTo>
                  <a:pt x="134892" y="134934"/>
                </a:lnTo>
                <a:lnTo>
                  <a:pt x="128028" y="126786"/>
                </a:lnTo>
                <a:lnTo>
                  <a:pt x="110241" y="104186"/>
                </a:lnTo>
                <a:lnTo>
                  <a:pt x="100164" y="93588"/>
                </a:lnTo>
                <a:lnTo>
                  <a:pt x="89636" y="83982"/>
                </a:lnTo>
                <a:lnTo>
                  <a:pt x="78807" y="75038"/>
                </a:lnTo>
                <a:lnTo>
                  <a:pt x="70318" y="67806"/>
                </a:lnTo>
                <a:lnTo>
                  <a:pt x="63389" y="61714"/>
                </a:lnTo>
                <a:lnTo>
                  <a:pt x="57499" y="56383"/>
                </a:lnTo>
                <a:lnTo>
                  <a:pt x="52302" y="50289"/>
                </a:lnTo>
                <a:lnTo>
                  <a:pt x="47568" y="43686"/>
                </a:lnTo>
                <a:lnTo>
                  <a:pt x="43142" y="36744"/>
                </a:lnTo>
                <a:lnTo>
                  <a:pt x="38921" y="30846"/>
                </a:lnTo>
                <a:lnTo>
                  <a:pt x="34837" y="25644"/>
                </a:lnTo>
                <a:lnTo>
                  <a:pt x="30845" y="20906"/>
                </a:lnTo>
                <a:lnTo>
                  <a:pt x="26913" y="17748"/>
                </a:lnTo>
                <a:lnTo>
                  <a:pt x="23022" y="15642"/>
                </a:lnTo>
                <a:lnTo>
                  <a:pt x="19158" y="14238"/>
                </a:lnTo>
                <a:lnTo>
                  <a:pt x="15312" y="12032"/>
                </a:lnTo>
                <a:lnTo>
                  <a:pt x="11478" y="929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9"/>
          <p:cNvSpPr/>
          <p:nvPr/>
        </p:nvSpPr>
        <p:spPr>
          <a:xfrm>
            <a:off x="1314450" y="2983229"/>
            <a:ext cx="205741" cy="182881"/>
          </a:xfrm>
          <a:custGeom>
            <a:avLst/>
            <a:gdLst/>
            <a:ahLst/>
            <a:cxnLst/>
            <a:rect l="0" t="0" r="0" b="0"/>
            <a:pathLst>
              <a:path w="205741" h="182881">
                <a:moveTo>
                  <a:pt x="205740" y="182880"/>
                </a:moveTo>
                <a:lnTo>
                  <a:pt x="193604" y="170745"/>
                </a:lnTo>
                <a:lnTo>
                  <a:pt x="188759" y="167170"/>
                </a:lnTo>
                <a:lnTo>
                  <a:pt x="184259" y="164787"/>
                </a:lnTo>
                <a:lnTo>
                  <a:pt x="179989" y="163198"/>
                </a:lnTo>
                <a:lnTo>
                  <a:pt x="173333" y="158329"/>
                </a:lnTo>
                <a:lnTo>
                  <a:pt x="165085" y="151273"/>
                </a:lnTo>
                <a:lnTo>
                  <a:pt x="148301" y="135813"/>
                </a:lnTo>
                <a:lnTo>
                  <a:pt x="136608" y="124708"/>
                </a:lnTo>
                <a:lnTo>
                  <a:pt x="132982" y="119969"/>
                </a:lnTo>
                <a:lnTo>
                  <a:pt x="130564" y="115539"/>
                </a:lnTo>
                <a:lnTo>
                  <a:pt x="128953" y="111316"/>
                </a:lnTo>
                <a:lnTo>
                  <a:pt x="122798" y="104691"/>
                </a:lnTo>
                <a:lnTo>
                  <a:pt x="113615" y="96464"/>
                </a:lnTo>
                <a:lnTo>
                  <a:pt x="102414" y="87170"/>
                </a:lnTo>
                <a:lnTo>
                  <a:pt x="93675" y="79703"/>
                </a:lnTo>
                <a:lnTo>
                  <a:pt x="80580" y="68020"/>
                </a:lnTo>
                <a:lnTo>
                  <a:pt x="76580" y="63127"/>
                </a:lnTo>
                <a:lnTo>
                  <a:pt x="73913" y="58595"/>
                </a:lnTo>
                <a:lnTo>
                  <a:pt x="72135" y="54303"/>
                </a:lnTo>
                <a:lnTo>
                  <a:pt x="69680" y="50172"/>
                </a:lnTo>
                <a:lnTo>
                  <a:pt x="66773" y="46148"/>
                </a:lnTo>
                <a:lnTo>
                  <a:pt x="63565" y="42196"/>
                </a:lnTo>
                <a:lnTo>
                  <a:pt x="60157" y="39561"/>
                </a:lnTo>
                <a:lnTo>
                  <a:pt x="56614" y="37804"/>
                </a:lnTo>
                <a:lnTo>
                  <a:pt x="52983" y="36633"/>
                </a:lnTo>
                <a:lnTo>
                  <a:pt x="50562" y="34582"/>
                </a:lnTo>
                <a:lnTo>
                  <a:pt x="48948" y="31945"/>
                </a:lnTo>
                <a:lnTo>
                  <a:pt x="47872" y="28916"/>
                </a:lnTo>
                <a:lnTo>
                  <a:pt x="45884" y="26898"/>
                </a:lnTo>
                <a:lnTo>
                  <a:pt x="43289" y="25552"/>
                </a:lnTo>
                <a:lnTo>
                  <a:pt x="40290" y="24655"/>
                </a:lnTo>
                <a:lnTo>
                  <a:pt x="38290" y="22787"/>
                </a:lnTo>
                <a:lnTo>
                  <a:pt x="36956" y="20271"/>
                </a:lnTo>
                <a:lnTo>
                  <a:pt x="36067" y="17324"/>
                </a:lnTo>
                <a:lnTo>
                  <a:pt x="34205" y="15360"/>
                </a:lnTo>
                <a:lnTo>
                  <a:pt x="31693" y="14050"/>
                </a:lnTo>
                <a:lnTo>
                  <a:pt x="28749" y="13177"/>
                </a:lnTo>
                <a:lnTo>
                  <a:pt x="26786" y="11325"/>
                </a:lnTo>
                <a:lnTo>
                  <a:pt x="25477" y="8820"/>
                </a:lnTo>
                <a:lnTo>
                  <a:pt x="24604" y="5880"/>
                </a:lnTo>
                <a:lnTo>
                  <a:pt x="22753" y="3920"/>
                </a:lnTo>
                <a:lnTo>
                  <a:pt x="20248" y="2614"/>
                </a:lnTo>
                <a:lnTo>
                  <a:pt x="13172" y="517"/>
                </a:lnTo>
                <a:lnTo>
                  <a:pt x="8817" y="23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0"/>
          <p:cNvSpPr/>
          <p:nvPr/>
        </p:nvSpPr>
        <p:spPr>
          <a:xfrm>
            <a:off x="1245870" y="3028950"/>
            <a:ext cx="1188720" cy="1131571"/>
          </a:xfrm>
          <a:custGeom>
            <a:avLst/>
            <a:gdLst/>
            <a:ahLst/>
            <a:cxnLst/>
            <a:rect l="0" t="0" r="0" b="0"/>
            <a:pathLst>
              <a:path w="1188720" h="1131571">
                <a:moveTo>
                  <a:pt x="0" y="0"/>
                </a:moveTo>
                <a:lnTo>
                  <a:pt x="0" y="37827"/>
                </a:lnTo>
                <a:lnTo>
                  <a:pt x="1270" y="41728"/>
                </a:lnTo>
                <a:lnTo>
                  <a:pt x="6067" y="49449"/>
                </a:lnTo>
                <a:lnTo>
                  <a:pt x="9046" y="60500"/>
                </a:lnTo>
                <a:lnTo>
                  <a:pt x="11220" y="94117"/>
                </a:lnTo>
                <a:lnTo>
                  <a:pt x="11290" y="100844"/>
                </a:lnTo>
                <a:lnTo>
                  <a:pt x="12607" y="106599"/>
                </a:lnTo>
                <a:lnTo>
                  <a:pt x="19257" y="122037"/>
                </a:lnTo>
                <a:lnTo>
                  <a:pt x="23062" y="140863"/>
                </a:lnTo>
                <a:lnTo>
                  <a:pt x="28453" y="150659"/>
                </a:lnTo>
                <a:lnTo>
                  <a:pt x="31696" y="172793"/>
                </a:lnTo>
                <a:lnTo>
                  <a:pt x="34407" y="199986"/>
                </a:lnTo>
                <a:lnTo>
                  <a:pt x="41803" y="229576"/>
                </a:lnTo>
                <a:lnTo>
                  <a:pt x="44946" y="262330"/>
                </a:lnTo>
                <a:lnTo>
                  <a:pt x="48877" y="295744"/>
                </a:lnTo>
                <a:lnTo>
                  <a:pt x="53473" y="324481"/>
                </a:lnTo>
                <a:lnTo>
                  <a:pt x="57330" y="361290"/>
                </a:lnTo>
                <a:lnTo>
                  <a:pt x="62733" y="402297"/>
                </a:lnTo>
                <a:lnTo>
                  <a:pt x="69368" y="433222"/>
                </a:lnTo>
                <a:lnTo>
                  <a:pt x="76857" y="464911"/>
                </a:lnTo>
                <a:lnTo>
                  <a:pt x="79878" y="482217"/>
                </a:lnTo>
                <a:lnTo>
                  <a:pt x="87450" y="510050"/>
                </a:lnTo>
                <a:lnTo>
                  <a:pt x="89666" y="539955"/>
                </a:lnTo>
                <a:lnTo>
                  <a:pt x="94038" y="567640"/>
                </a:lnTo>
                <a:lnTo>
                  <a:pt x="100253" y="601259"/>
                </a:lnTo>
                <a:lnTo>
                  <a:pt x="101125" y="610389"/>
                </a:lnTo>
                <a:lnTo>
                  <a:pt x="108868" y="634081"/>
                </a:lnTo>
                <a:lnTo>
                  <a:pt x="118235" y="659003"/>
                </a:lnTo>
                <a:lnTo>
                  <a:pt x="124779" y="689854"/>
                </a:lnTo>
                <a:lnTo>
                  <a:pt x="130810" y="715965"/>
                </a:lnTo>
                <a:lnTo>
                  <a:pt x="141346" y="747090"/>
                </a:lnTo>
                <a:lnTo>
                  <a:pt x="148429" y="780362"/>
                </a:lnTo>
                <a:lnTo>
                  <a:pt x="160741" y="811394"/>
                </a:lnTo>
                <a:lnTo>
                  <a:pt x="166690" y="825439"/>
                </a:lnTo>
                <a:lnTo>
                  <a:pt x="178887" y="862113"/>
                </a:lnTo>
                <a:lnTo>
                  <a:pt x="182091" y="891748"/>
                </a:lnTo>
                <a:lnTo>
                  <a:pt x="182354" y="899298"/>
                </a:lnTo>
                <a:lnTo>
                  <a:pt x="186033" y="914461"/>
                </a:lnTo>
                <a:lnTo>
                  <a:pt x="191857" y="933891"/>
                </a:lnTo>
                <a:lnTo>
                  <a:pt x="192675" y="938824"/>
                </a:lnTo>
                <a:lnTo>
                  <a:pt x="196970" y="947691"/>
                </a:lnTo>
                <a:lnTo>
                  <a:pt x="210075" y="969800"/>
                </a:lnTo>
                <a:lnTo>
                  <a:pt x="214016" y="980509"/>
                </a:lnTo>
                <a:lnTo>
                  <a:pt x="218024" y="1001704"/>
                </a:lnTo>
                <a:lnTo>
                  <a:pt x="224902" y="1013363"/>
                </a:lnTo>
                <a:lnTo>
                  <a:pt x="231256" y="1038840"/>
                </a:lnTo>
                <a:lnTo>
                  <a:pt x="238874" y="1071004"/>
                </a:lnTo>
                <a:lnTo>
                  <a:pt x="239877" y="1083644"/>
                </a:lnTo>
                <a:lnTo>
                  <a:pt x="243349" y="1088256"/>
                </a:lnTo>
                <a:lnTo>
                  <a:pt x="249857" y="1095497"/>
                </a:lnTo>
                <a:lnTo>
                  <a:pt x="250747" y="1099874"/>
                </a:lnTo>
                <a:lnTo>
                  <a:pt x="251459" y="1129828"/>
                </a:lnTo>
                <a:lnTo>
                  <a:pt x="252729" y="1130408"/>
                </a:lnTo>
                <a:lnTo>
                  <a:pt x="257527" y="1131053"/>
                </a:lnTo>
                <a:lnTo>
                  <a:pt x="292710" y="1131502"/>
                </a:lnTo>
                <a:lnTo>
                  <a:pt x="439208" y="1131570"/>
                </a:lnTo>
                <a:lnTo>
                  <a:pt x="469947" y="1124796"/>
                </a:lnTo>
                <a:lnTo>
                  <a:pt x="492368" y="1119434"/>
                </a:lnTo>
                <a:lnTo>
                  <a:pt x="520667" y="1113476"/>
                </a:lnTo>
                <a:lnTo>
                  <a:pt x="555351" y="1108067"/>
                </a:lnTo>
                <a:lnTo>
                  <a:pt x="577439" y="1101040"/>
                </a:lnTo>
                <a:lnTo>
                  <a:pt x="606279" y="1098394"/>
                </a:lnTo>
                <a:lnTo>
                  <a:pt x="623364" y="1097775"/>
                </a:lnTo>
                <a:lnTo>
                  <a:pt x="630206" y="1096340"/>
                </a:lnTo>
                <a:lnTo>
                  <a:pt x="647173" y="1089522"/>
                </a:lnTo>
                <a:lnTo>
                  <a:pt x="680773" y="1084902"/>
                </a:lnTo>
                <a:lnTo>
                  <a:pt x="693059" y="1078090"/>
                </a:lnTo>
                <a:lnTo>
                  <a:pt x="700879" y="1076051"/>
                </a:lnTo>
                <a:lnTo>
                  <a:pt x="731958" y="1074742"/>
                </a:lnTo>
                <a:lnTo>
                  <a:pt x="743568" y="1074563"/>
                </a:lnTo>
                <a:lnTo>
                  <a:pt x="778350" y="1066593"/>
                </a:lnTo>
                <a:lnTo>
                  <a:pt x="810996" y="1063701"/>
                </a:lnTo>
                <a:lnTo>
                  <a:pt x="846784" y="1063083"/>
                </a:lnTo>
                <a:lnTo>
                  <a:pt x="879268" y="1063031"/>
                </a:lnTo>
                <a:lnTo>
                  <a:pt x="912332" y="1059621"/>
                </a:lnTo>
                <a:lnTo>
                  <a:pt x="949347" y="1053948"/>
                </a:lnTo>
                <a:lnTo>
                  <a:pt x="956748" y="1053152"/>
                </a:lnTo>
                <a:lnTo>
                  <a:pt x="975131" y="1055654"/>
                </a:lnTo>
                <a:lnTo>
                  <a:pt x="1005841" y="1061541"/>
                </a:lnTo>
                <a:lnTo>
                  <a:pt x="1039848" y="1054848"/>
                </a:lnTo>
                <a:lnTo>
                  <a:pt x="1074975" y="1052209"/>
                </a:lnTo>
                <a:lnTo>
                  <a:pt x="1188719" y="10515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1"/>
          <p:cNvSpPr/>
          <p:nvPr/>
        </p:nvSpPr>
        <p:spPr>
          <a:xfrm>
            <a:off x="4286429" y="2081927"/>
            <a:ext cx="525601" cy="807975"/>
          </a:xfrm>
          <a:custGeom>
            <a:avLst/>
            <a:gdLst/>
            <a:ahLst/>
            <a:cxnLst/>
            <a:rect l="0" t="0" r="0" b="0"/>
            <a:pathLst>
              <a:path w="525601" h="807975">
                <a:moveTo>
                  <a:pt x="251280" y="375523"/>
                </a:moveTo>
                <a:lnTo>
                  <a:pt x="224412" y="348654"/>
                </a:lnTo>
                <a:lnTo>
                  <a:pt x="220668" y="346180"/>
                </a:lnTo>
                <a:lnTo>
                  <a:pt x="213122" y="343432"/>
                </a:lnTo>
                <a:lnTo>
                  <a:pt x="201733" y="341884"/>
                </a:lnTo>
                <a:lnTo>
                  <a:pt x="197929" y="342937"/>
                </a:lnTo>
                <a:lnTo>
                  <a:pt x="186507" y="349216"/>
                </a:lnTo>
                <a:lnTo>
                  <a:pt x="175080" y="352911"/>
                </a:lnTo>
                <a:lnTo>
                  <a:pt x="162380" y="361485"/>
                </a:lnTo>
                <a:lnTo>
                  <a:pt x="149963" y="368437"/>
                </a:lnTo>
                <a:lnTo>
                  <a:pt x="134759" y="379491"/>
                </a:lnTo>
                <a:lnTo>
                  <a:pt x="122870" y="390410"/>
                </a:lnTo>
                <a:lnTo>
                  <a:pt x="110389" y="403729"/>
                </a:lnTo>
                <a:lnTo>
                  <a:pt x="96223" y="425508"/>
                </a:lnTo>
                <a:lnTo>
                  <a:pt x="81442" y="451857"/>
                </a:lnTo>
                <a:lnTo>
                  <a:pt x="64037" y="481416"/>
                </a:lnTo>
                <a:lnTo>
                  <a:pt x="55331" y="499458"/>
                </a:lnTo>
                <a:lnTo>
                  <a:pt x="46988" y="519106"/>
                </a:lnTo>
                <a:lnTo>
                  <a:pt x="15346" y="599324"/>
                </a:lnTo>
                <a:lnTo>
                  <a:pt x="10171" y="616163"/>
                </a:lnTo>
                <a:lnTo>
                  <a:pt x="6721" y="631200"/>
                </a:lnTo>
                <a:lnTo>
                  <a:pt x="4421" y="645034"/>
                </a:lnTo>
                <a:lnTo>
                  <a:pt x="2887" y="658067"/>
                </a:lnTo>
                <a:lnTo>
                  <a:pt x="1184" y="682708"/>
                </a:lnTo>
                <a:lnTo>
                  <a:pt x="426" y="702972"/>
                </a:lnTo>
                <a:lnTo>
                  <a:pt x="0" y="728661"/>
                </a:lnTo>
                <a:lnTo>
                  <a:pt x="1170" y="745833"/>
                </a:lnTo>
                <a:lnTo>
                  <a:pt x="5924" y="766165"/>
                </a:lnTo>
                <a:lnTo>
                  <a:pt x="12270" y="781128"/>
                </a:lnTo>
                <a:lnTo>
                  <a:pt x="15740" y="786896"/>
                </a:lnTo>
                <a:lnTo>
                  <a:pt x="19324" y="790742"/>
                </a:lnTo>
                <a:lnTo>
                  <a:pt x="22983" y="793305"/>
                </a:lnTo>
                <a:lnTo>
                  <a:pt x="30435" y="797424"/>
                </a:lnTo>
                <a:lnTo>
                  <a:pt x="41771" y="805613"/>
                </a:lnTo>
                <a:lnTo>
                  <a:pt x="49368" y="807974"/>
                </a:lnTo>
                <a:lnTo>
                  <a:pt x="53172" y="807333"/>
                </a:lnTo>
                <a:lnTo>
                  <a:pt x="60786" y="803235"/>
                </a:lnTo>
                <a:lnTo>
                  <a:pt x="63324" y="800364"/>
                </a:lnTo>
                <a:lnTo>
                  <a:pt x="65016" y="797180"/>
                </a:lnTo>
                <a:lnTo>
                  <a:pt x="66144" y="793788"/>
                </a:lnTo>
                <a:lnTo>
                  <a:pt x="79868" y="770810"/>
                </a:lnTo>
                <a:lnTo>
                  <a:pt x="89584" y="750596"/>
                </a:lnTo>
                <a:lnTo>
                  <a:pt x="93953" y="739871"/>
                </a:lnTo>
                <a:lnTo>
                  <a:pt x="100676" y="725102"/>
                </a:lnTo>
                <a:lnTo>
                  <a:pt x="118305" y="688371"/>
                </a:lnTo>
                <a:lnTo>
                  <a:pt x="125800" y="671718"/>
                </a:lnTo>
                <a:lnTo>
                  <a:pt x="132067" y="656806"/>
                </a:lnTo>
                <a:lnTo>
                  <a:pt x="137515" y="643055"/>
                </a:lnTo>
                <a:lnTo>
                  <a:pt x="142417" y="628808"/>
                </a:lnTo>
                <a:lnTo>
                  <a:pt x="146955" y="614229"/>
                </a:lnTo>
                <a:lnTo>
                  <a:pt x="151250" y="599430"/>
                </a:lnTo>
                <a:lnTo>
                  <a:pt x="156654" y="584484"/>
                </a:lnTo>
                <a:lnTo>
                  <a:pt x="162796" y="569440"/>
                </a:lnTo>
                <a:lnTo>
                  <a:pt x="169431" y="554331"/>
                </a:lnTo>
                <a:lnTo>
                  <a:pt x="175124" y="540448"/>
                </a:lnTo>
                <a:lnTo>
                  <a:pt x="180190" y="527383"/>
                </a:lnTo>
                <a:lnTo>
                  <a:pt x="187935" y="502706"/>
                </a:lnTo>
                <a:lnTo>
                  <a:pt x="193565" y="466123"/>
                </a:lnTo>
                <a:lnTo>
                  <a:pt x="196293" y="452433"/>
                </a:lnTo>
                <a:lnTo>
                  <a:pt x="199383" y="438226"/>
                </a:lnTo>
                <a:lnTo>
                  <a:pt x="206201" y="402121"/>
                </a:lnTo>
                <a:lnTo>
                  <a:pt x="209798" y="381825"/>
                </a:lnTo>
                <a:lnTo>
                  <a:pt x="212196" y="360674"/>
                </a:lnTo>
                <a:lnTo>
                  <a:pt x="213794" y="338953"/>
                </a:lnTo>
                <a:lnTo>
                  <a:pt x="214859" y="316853"/>
                </a:lnTo>
                <a:lnTo>
                  <a:pt x="216043" y="265204"/>
                </a:lnTo>
                <a:lnTo>
                  <a:pt x="216935" y="101995"/>
                </a:lnTo>
                <a:lnTo>
                  <a:pt x="218223" y="80141"/>
                </a:lnTo>
                <a:lnTo>
                  <a:pt x="220353" y="63031"/>
                </a:lnTo>
                <a:lnTo>
                  <a:pt x="223042" y="49085"/>
                </a:lnTo>
                <a:lnTo>
                  <a:pt x="226030" y="26816"/>
                </a:lnTo>
                <a:lnTo>
                  <a:pt x="226827" y="17321"/>
                </a:lnTo>
                <a:lnTo>
                  <a:pt x="228628" y="10992"/>
                </a:lnTo>
                <a:lnTo>
                  <a:pt x="231099" y="6772"/>
                </a:lnTo>
                <a:lnTo>
                  <a:pt x="238122" y="0"/>
                </a:lnTo>
                <a:lnTo>
                  <a:pt x="238698" y="714"/>
                </a:lnTo>
                <a:lnTo>
                  <a:pt x="239338" y="4894"/>
                </a:lnTo>
                <a:lnTo>
                  <a:pt x="243010" y="10986"/>
                </a:lnTo>
                <a:lnTo>
                  <a:pt x="245767" y="14388"/>
                </a:lnTo>
                <a:lnTo>
                  <a:pt x="247605" y="17926"/>
                </a:lnTo>
                <a:lnTo>
                  <a:pt x="249647" y="25244"/>
                </a:lnTo>
                <a:lnTo>
                  <a:pt x="250958" y="49415"/>
                </a:lnTo>
                <a:lnTo>
                  <a:pt x="251238" y="86167"/>
                </a:lnTo>
                <a:lnTo>
                  <a:pt x="261118" y="275545"/>
                </a:lnTo>
                <a:lnTo>
                  <a:pt x="262239" y="329954"/>
                </a:lnTo>
                <a:lnTo>
                  <a:pt x="262571" y="378248"/>
                </a:lnTo>
                <a:lnTo>
                  <a:pt x="263887" y="395120"/>
                </a:lnTo>
                <a:lnTo>
                  <a:pt x="266035" y="412717"/>
                </a:lnTo>
                <a:lnTo>
                  <a:pt x="268737" y="430799"/>
                </a:lnTo>
                <a:lnTo>
                  <a:pt x="270538" y="447933"/>
                </a:lnTo>
                <a:lnTo>
                  <a:pt x="271739" y="464436"/>
                </a:lnTo>
                <a:lnTo>
                  <a:pt x="272540" y="480518"/>
                </a:lnTo>
                <a:lnTo>
                  <a:pt x="274343" y="500130"/>
                </a:lnTo>
                <a:lnTo>
                  <a:pt x="279734" y="545627"/>
                </a:lnTo>
                <a:lnTo>
                  <a:pt x="282949" y="566395"/>
                </a:lnTo>
                <a:lnTo>
                  <a:pt x="286363" y="585321"/>
                </a:lnTo>
                <a:lnTo>
                  <a:pt x="289909" y="603018"/>
                </a:lnTo>
                <a:lnTo>
                  <a:pt x="293543" y="618626"/>
                </a:lnTo>
                <a:lnTo>
                  <a:pt x="297236" y="632842"/>
                </a:lnTo>
                <a:lnTo>
                  <a:pt x="300967" y="646129"/>
                </a:lnTo>
                <a:lnTo>
                  <a:pt x="305995" y="661337"/>
                </a:lnTo>
                <a:lnTo>
                  <a:pt x="318355" y="695168"/>
                </a:lnTo>
                <a:lnTo>
                  <a:pt x="328928" y="717824"/>
                </a:lnTo>
                <a:lnTo>
                  <a:pt x="342021" y="741105"/>
                </a:lnTo>
                <a:lnTo>
                  <a:pt x="346064" y="748784"/>
                </a:lnTo>
                <a:lnTo>
                  <a:pt x="350029" y="753904"/>
                </a:lnTo>
                <a:lnTo>
                  <a:pt x="353943" y="757317"/>
                </a:lnTo>
                <a:lnTo>
                  <a:pt x="368906" y="765507"/>
                </a:lnTo>
                <a:lnTo>
                  <a:pt x="375417" y="768862"/>
                </a:lnTo>
                <a:lnTo>
                  <a:pt x="381029" y="769829"/>
                </a:lnTo>
                <a:lnTo>
                  <a:pt x="386039" y="769203"/>
                </a:lnTo>
                <a:lnTo>
                  <a:pt x="394993" y="766392"/>
                </a:lnTo>
                <a:lnTo>
                  <a:pt x="403206" y="765142"/>
                </a:lnTo>
                <a:lnTo>
                  <a:pt x="414477" y="757813"/>
                </a:lnTo>
                <a:lnTo>
                  <a:pt x="426682" y="747360"/>
                </a:lnTo>
                <a:lnTo>
                  <a:pt x="441964" y="733064"/>
                </a:lnTo>
                <a:lnTo>
                  <a:pt x="525600" y="6498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2"/>
          <p:cNvSpPr/>
          <p:nvPr/>
        </p:nvSpPr>
        <p:spPr>
          <a:xfrm>
            <a:off x="4812029" y="2399634"/>
            <a:ext cx="205742" cy="57817"/>
          </a:xfrm>
          <a:custGeom>
            <a:avLst/>
            <a:gdLst/>
            <a:ahLst/>
            <a:cxnLst/>
            <a:rect l="0" t="0" r="0" b="0"/>
            <a:pathLst>
              <a:path w="205742" h="57817">
                <a:moveTo>
                  <a:pt x="0" y="57816"/>
                </a:moveTo>
                <a:lnTo>
                  <a:pt x="12136" y="51748"/>
                </a:lnTo>
                <a:lnTo>
                  <a:pt x="16981" y="49960"/>
                </a:lnTo>
                <a:lnTo>
                  <a:pt x="21481" y="48769"/>
                </a:lnTo>
                <a:lnTo>
                  <a:pt x="25751" y="47974"/>
                </a:lnTo>
                <a:lnTo>
                  <a:pt x="29867" y="47445"/>
                </a:lnTo>
                <a:lnTo>
                  <a:pt x="33882" y="47092"/>
                </a:lnTo>
                <a:lnTo>
                  <a:pt x="37828" y="46856"/>
                </a:lnTo>
                <a:lnTo>
                  <a:pt x="41729" y="45429"/>
                </a:lnTo>
                <a:lnTo>
                  <a:pt x="45600" y="43208"/>
                </a:lnTo>
                <a:lnTo>
                  <a:pt x="49450" y="40457"/>
                </a:lnTo>
                <a:lnTo>
                  <a:pt x="54557" y="38623"/>
                </a:lnTo>
                <a:lnTo>
                  <a:pt x="60501" y="37401"/>
                </a:lnTo>
                <a:lnTo>
                  <a:pt x="67004" y="36586"/>
                </a:lnTo>
                <a:lnTo>
                  <a:pt x="73880" y="34772"/>
                </a:lnTo>
                <a:lnTo>
                  <a:pt x="81003" y="32293"/>
                </a:lnTo>
                <a:lnTo>
                  <a:pt x="88292" y="29371"/>
                </a:lnTo>
                <a:lnTo>
                  <a:pt x="95692" y="27422"/>
                </a:lnTo>
                <a:lnTo>
                  <a:pt x="103165" y="26123"/>
                </a:lnTo>
                <a:lnTo>
                  <a:pt x="110687" y="25257"/>
                </a:lnTo>
                <a:lnTo>
                  <a:pt x="122051" y="20870"/>
                </a:lnTo>
                <a:lnTo>
                  <a:pt x="135978" y="14135"/>
                </a:lnTo>
                <a:lnTo>
                  <a:pt x="151612" y="5835"/>
                </a:lnTo>
                <a:lnTo>
                  <a:pt x="164575" y="1572"/>
                </a:lnTo>
                <a:lnTo>
                  <a:pt x="175757" y="0"/>
                </a:lnTo>
                <a:lnTo>
                  <a:pt x="205741" y="6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3"/>
          <p:cNvSpPr/>
          <p:nvPr/>
        </p:nvSpPr>
        <p:spPr>
          <a:xfrm>
            <a:off x="4857750" y="2503169"/>
            <a:ext cx="182880" cy="68582"/>
          </a:xfrm>
          <a:custGeom>
            <a:avLst/>
            <a:gdLst/>
            <a:ahLst/>
            <a:cxnLst/>
            <a:rect l="0" t="0" r="0" b="0"/>
            <a:pathLst>
              <a:path w="182880" h="68582">
                <a:moveTo>
                  <a:pt x="0" y="68581"/>
                </a:moveTo>
                <a:lnTo>
                  <a:pt x="6067" y="68581"/>
                </a:lnTo>
                <a:lnTo>
                  <a:pt x="10395" y="67310"/>
                </a:lnTo>
                <a:lnTo>
                  <a:pt x="15820" y="65194"/>
                </a:lnTo>
                <a:lnTo>
                  <a:pt x="21976" y="62513"/>
                </a:lnTo>
                <a:lnTo>
                  <a:pt x="27351" y="60725"/>
                </a:lnTo>
                <a:lnTo>
                  <a:pt x="32204" y="59534"/>
                </a:lnTo>
                <a:lnTo>
                  <a:pt x="36709" y="58739"/>
                </a:lnTo>
                <a:lnTo>
                  <a:pt x="40983" y="56940"/>
                </a:lnTo>
                <a:lnTo>
                  <a:pt x="45101" y="54470"/>
                </a:lnTo>
                <a:lnTo>
                  <a:pt x="49118" y="51553"/>
                </a:lnTo>
                <a:lnTo>
                  <a:pt x="54335" y="48339"/>
                </a:lnTo>
                <a:lnTo>
                  <a:pt x="60353" y="44926"/>
                </a:lnTo>
                <a:lnTo>
                  <a:pt x="66905" y="41381"/>
                </a:lnTo>
                <a:lnTo>
                  <a:pt x="72544" y="37747"/>
                </a:lnTo>
                <a:lnTo>
                  <a:pt x="77572" y="34055"/>
                </a:lnTo>
                <a:lnTo>
                  <a:pt x="82194" y="30324"/>
                </a:lnTo>
                <a:lnTo>
                  <a:pt x="87816" y="26566"/>
                </a:lnTo>
                <a:lnTo>
                  <a:pt x="94104" y="22791"/>
                </a:lnTo>
                <a:lnTo>
                  <a:pt x="100836" y="19004"/>
                </a:lnTo>
                <a:lnTo>
                  <a:pt x="106594" y="16479"/>
                </a:lnTo>
                <a:lnTo>
                  <a:pt x="111702" y="14797"/>
                </a:lnTo>
                <a:lnTo>
                  <a:pt x="116378" y="13674"/>
                </a:lnTo>
                <a:lnTo>
                  <a:pt x="122035" y="11656"/>
                </a:lnTo>
                <a:lnTo>
                  <a:pt x="128347" y="9041"/>
                </a:lnTo>
                <a:lnTo>
                  <a:pt x="135094" y="6028"/>
                </a:lnTo>
                <a:lnTo>
                  <a:pt x="140863" y="4019"/>
                </a:lnTo>
                <a:lnTo>
                  <a:pt x="145978" y="2679"/>
                </a:lnTo>
                <a:lnTo>
                  <a:pt x="150659" y="1786"/>
                </a:lnTo>
                <a:lnTo>
                  <a:pt x="156319" y="1191"/>
                </a:lnTo>
                <a:lnTo>
                  <a:pt x="162633" y="794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4"/>
          <p:cNvSpPr/>
          <p:nvPr/>
        </p:nvSpPr>
        <p:spPr>
          <a:xfrm>
            <a:off x="5143500" y="1714500"/>
            <a:ext cx="3216962" cy="1279478"/>
          </a:xfrm>
          <a:custGeom>
            <a:avLst/>
            <a:gdLst/>
            <a:ahLst/>
            <a:cxnLst/>
            <a:rect l="0" t="0" r="0" b="0"/>
            <a:pathLst>
              <a:path w="3216962" h="1279478">
                <a:moveTo>
                  <a:pt x="0" y="937259"/>
                </a:moveTo>
                <a:lnTo>
                  <a:pt x="16980" y="945115"/>
                </a:lnTo>
                <a:lnTo>
                  <a:pt x="25750" y="947101"/>
                </a:lnTo>
                <a:lnTo>
                  <a:pt x="33881" y="951370"/>
                </a:lnTo>
                <a:lnTo>
                  <a:pt x="37827" y="954286"/>
                </a:lnTo>
                <a:lnTo>
                  <a:pt x="45598" y="964300"/>
                </a:lnTo>
                <a:lnTo>
                  <a:pt x="57114" y="980832"/>
                </a:lnTo>
                <a:lnTo>
                  <a:pt x="64754" y="990915"/>
                </a:lnTo>
                <a:lnTo>
                  <a:pt x="83818" y="1025433"/>
                </a:lnTo>
                <a:lnTo>
                  <a:pt x="102870" y="1059675"/>
                </a:lnTo>
                <a:lnTo>
                  <a:pt x="111759" y="1072946"/>
                </a:lnTo>
                <a:lnTo>
                  <a:pt x="129775" y="1106439"/>
                </a:lnTo>
                <a:lnTo>
                  <a:pt x="151270" y="1145185"/>
                </a:lnTo>
                <a:lnTo>
                  <a:pt x="176648" y="1183457"/>
                </a:lnTo>
                <a:lnTo>
                  <a:pt x="182303" y="1203388"/>
                </a:lnTo>
                <a:lnTo>
                  <a:pt x="200943" y="1238100"/>
                </a:lnTo>
                <a:lnTo>
                  <a:pt x="203608" y="1247920"/>
                </a:lnTo>
                <a:lnTo>
                  <a:pt x="206859" y="1252316"/>
                </a:lnTo>
                <a:lnTo>
                  <a:pt x="221029" y="1264572"/>
                </a:lnTo>
                <a:lnTo>
                  <a:pt x="223553" y="1268498"/>
                </a:lnTo>
                <a:lnTo>
                  <a:pt x="225235" y="1272385"/>
                </a:lnTo>
                <a:lnTo>
                  <a:pt x="227626" y="1274976"/>
                </a:lnTo>
                <a:lnTo>
                  <a:pt x="230491" y="1276704"/>
                </a:lnTo>
                <a:lnTo>
                  <a:pt x="238145" y="1279477"/>
                </a:lnTo>
                <a:lnTo>
                  <a:pt x="238773" y="1278434"/>
                </a:lnTo>
                <a:lnTo>
                  <a:pt x="239471" y="1273889"/>
                </a:lnTo>
                <a:lnTo>
                  <a:pt x="239864" y="1264191"/>
                </a:lnTo>
                <a:lnTo>
                  <a:pt x="238649" y="1260624"/>
                </a:lnTo>
                <a:lnTo>
                  <a:pt x="232142" y="1249535"/>
                </a:lnTo>
                <a:lnTo>
                  <a:pt x="230174" y="1241995"/>
                </a:lnTo>
                <a:lnTo>
                  <a:pt x="227640" y="1217682"/>
                </a:lnTo>
                <a:lnTo>
                  <a:pt x="219614" y="1188420"/>
                </a:lnTo>
                <a:lnTo>
                  <a:pt x="217894" y="1158997"/>
                </a:lnTo>
                <a:lnTo>
                  <a:pt x="216222" y="1134870"/>
                </a:lnTo>
                <a:lnTo>
                  <a:pt x="208186" y="1095297"/>
                </a:lnTo>
                <a:lnTo>
                  <a:pt x="205557" y="1074809"/>
                </a:lnTo>
                <a:lnTo>
                  <a:pt x="196908" y="1037572"/>
                </a:lnTo>
                <a:lnTo>
                  <a:pt x="191693" y="998309"/>
                </a:lnTo>
                <a:lnTo>
                  <a:pt x="185526" y="966932"/>
                </a:lnTo>
                <a:lnTo>
                  <a:pt x="176185" y="927848"/>
                </a:lnTo>
                <a:lnTo>
                  <a:pt x="171583" y="893408"/>
                </a:lnTo>
                <a:lnTo>
                  <a:pt x="162740" y="861472"/>
                </a:lnTo>
                <a:lnTo>
                  <a:pt x="155726" y="826106"/>
                </a:lnTo>
                <a:lnTo>
                  <a:pt x="144636" y="763355"/>
                </a:lnTo>
                <a:lnTo>
                  <a:pt x="137096" y="732545"/>
                </a:lnTo>
                <a:lnTo>
                  <a:pt x="130781" y="709115"/>
                </a:lnTo>
                <a:lnTo>
                  <a:pt x="125956" y="674505"/>
                </a:lnTo>
                <a:lnTo>
                  <a:pt x="118318" y="641389"/>
                </a:lnTo>
                <a:lnTo>
                  <a:pt x="111707" y="603414"/>
                </a:lnTo>
                <a:lnTo>
                  <a:pt x="106797" y="581874"/>
                </a:lnTo>
                <a:lnTo>
                  <a:pt x="102763" y="549597"/>
                </a:lnTo>
                <a:lnTo>
                  <a:pt x="94089" y="517032"/>
                </a:lnTo>
                <a:lnTo>
                  <a:pt x="90666" y="498358"/>
                </a:lnTo>
                <a:lnTo>
                  <a:pt x="76047" y="410579"/>
                </a:lnTo>
                <a:lnTo>
                  <a:pt x="71899" y="378906"/>
                </a:lnTo>
                <a:lnTo>
                  <a:pt x="69563" y="346795"/>
                </a:lnTo>
                <a:lnTo>
                  <a:pt x="69235" y="337876"/>
                </a:lnTo>
                <a:lnTo>
                  <a:pt x="67747" y="330661"/>
                </a:lnTo>
                <a:lnTo>
                  <a:pt x="60854" y="313168"/>
                </a:lnTo>
                <a:lnTo>
                  <a:pt x="56205" y="276826"/>
                </a:lnTo>
                <a:lnTo>
                  <a:pt x="47351" y="239560"/>
                </a:lnTo>
                <a:lnTo>
                  <a:pt x="45815" y="207205"/>
                </a:lnTo>
                <a:lnTo>
                  <a:pt x="45723" y="163227"/>
                </a:lnTo>
                <a:lnTo>
                  <a:pt x="46992" y="162157"/>
                </a:lnTo>
                <a:lnTo>
                  <a:pt x="49108" y="161445"/>
                </a:lnTo>
                <a:lnTo>
                  <a:pt x="51789" y="160970"/>
                </a:lnTo>
                <a:lnTo>
                  <a:pt x="53576" y="159383"/>
                </a:lnTo>
                <a:lnTo>
                  <a:pt x="54767" y="157055"/>
                </a:lnTo>
                <a:lnTo>
                  <a:pt x="55561" y="154233"/>
                </a:lnTo>
                <a:lnTo>
                  <a:pt x="57360" y="152352"/>
                </a:lnTo>
                <a:lnTo>
                  <a:pt x="59830" y="151098"/>
                </a:lnTo>
                <a:lnTo>
                  <a:pt x="62746" y="150262"/>
                </a:lnTo>
                <a:lnTo>
                  <a:pt x="150099" y="148609"/>
                </a:lnTo>
                <a:lnTo>
                  <a:pt x="177200" y="147328"/>
                </a:lnTo>
                <a:lnTo>
                  <a:pt x="232847" y="138220"/>
                </a:lnTo>
                <a:lnTo>
                  <a:pt x="262878" y="136204"/>
                </a:lnTo>
                <a:lnTo>
                  <a:pt x="332249" y="117407"/>
                </a:lnTo>
                <a:lnTo>
                  <a:pt x="431954" y="102778"/>
                </a:lnTo>
                <a:lnTo>
                  <a:pt x="524132" y="84554"/>
                </a:lnTo>
                <a:lnTo>
                  <a:pt x="617600" y="65338"/>
                </a:lnTo>
                <a:lnTo>
                  <a:pt x="692318" y="54439"/>
                </a:lnTo>
                <a:lnTo>
                  <a:pt x="791839" y="44055"/>
                </a:lnTo>
                <a:lnTo>
                  <a:pt x="877772" y="36218"/>
                </a:lnTo>
                <a:lnTo>
                  <a:pt x="974820" y="34459"/>
                </a:lnTo>
                <a:lnTo>
                  <a:pt x="1065035" y="25265"/>
                </a:lnTo>
                <a:lnTo>
                  <a:pt x="1146993" y="20186"/>
                </a:lnTo>
                <a:lnTo>
                  <a:pt x="1241437" y="13159"/>
                </a:lnTo>
                <a:lnTo>
                  <a:pt x="1338341" y="11657"/>
                </a:lnTo>
                <a:lnTo>
                  <a:pt x="1540450" y="11433"/>
                </a:lnTo>
                <a:lnTo>
                  <a:pt x="1625603" y="2383"/>
                </a:lnTo>
                <a:lnTo>
                  <a:pt x="1711443" y="706"/>
                </a:lnTo>
                <a:lnTo>
                  <a:pt x="2398097" y="0"/>
                </a:lnTo>
                <a:lnTo>
                  <a:pt x="2509508" y="7855"/>
                </a:lnTo>
                <a:lnTo>
                  <a:pt x="2601568" y="10370"/>
                </a:lnTo>
                <a:lnTo>
                  <a:pt x="2746092" y="11388"/>
                </a:lnTo>
                <a:lnTo>
                  <a:pt x="2823088" y="14811"/>
                </a:lnTo>
                <a:lnTo>
                  <a:pt x="2911252" y="22153"/>
                </a:lnTo>
                <a:lnTo>
                  <a:pt x="3005957" y="24102"/>
                </a:lnTo>
                <a:lnTo>
                  <a:pt x="3100752" y="36968"/>
                </a:lnTo>
                <a:lnTo>
                  <a:pt x="3200786" y="45492"/>
                </a:lnTo>
                <a:lnTo>
                  <a:pt x="3204467" y="45568"/>
                </a:lnTo>
                <a:lnTo>
                  <a:pt x="3208190" y="46888"/>
                </a:lnTo>
                <a:lnTo>
                  <a:pt x="3215715" y="51742"/>
                </a:lnTo>
                <a:lnTo>
                  <a:pt x="3216961" y="54815"/>
                </a:lnTo>
                <a:lnTo>
                  <a:pt x="3216520" y="58133"/>
                </a:lnTo>
                <a:lnTo>
                  <a:pt x="3211829" y="68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5"/>
          <p:cNvSpPr/>
          <p:nvPr/>
        </p:nvSpPr>
        <p:spPr>
          <a:xfrm>
            <a:off x="5532276" y="1920239"/>
            <a:ext cx="285595" cy="845821"/>
          </a:xfrm>
          <a:custGeom>
            <a:avLst/>
            <a:gdLst/>
            <a:ahLst/>
            <a:cxnLst/>
            <a:rect l="0" t="0" r="0" b="0"/>
            <a:pathLst>
              <a:path w="285595" h="845821">
                <a:moveTo>
                  <a:pt x="194153" y="0"/>
                </a:moveTo>
                <a:lnTo>
                  <a:pt x="182018" y="6068"/>
                </a:lnTo>
                <a:lnTo>
                  <a:pt x="177173" y="7856"/>
                </a:lnTo>
                <a:lnTo>
                  <a:pt x="168403" y="9842"/>
                </a:lnTo>
                <a:lnTo>
                  <a:pt x="165557" y="11641"/>
                </a:lnTo>
                <a:lnTo>
                  <a:pt x="163659" y="14111"/>
                </a:lnTo>
                <a:lnTo>
                  <a:pt x="162394" y="17027"/>
                </a:lnTo>
                <a:lnTo>
                  <a:pt x="151238" y="32103"/>
                </a:lnTo>
                <a:lnTo>
                  <a:pt x="144177" y="44325"/>
                </a:lnTo>
                <a:lnTo>
                  <a:pt x="136805" y="54837"/>
                </a:lnTo>
                <a:lnTo>
                  <a:pt x="128025" y="66282"/>
                </a:lnTo>
                <a:lnTo>
                  <a:pt x="115657" y="84069"/>
                </a:lnTo>
                <a:lnTo>
                  <a:pt x="110072" y="92876"/>
                </a:lnTo>
                <a:lnTo>
                  <a:pt x="105079" y="101288"/>
                </a:lnTo>
                <a:lnTo>
                  <a:pt x="100481" y="109435"/>
                </a:lnTo>
                <a:lnTo>
                  <a:pt x="91984" y="125261"/>
                </a:lnTo>
                <a:lnTo>
                  <a:pt x="87941" y="133038"/>
                </a:lnTo>
                <a:lnTo>
                  <a:pt x="73288" y="165385"/>
                </a:lnTo>
                <a:lnTo>
                  <a:pt x="56615" y="203045"/>
                </a:lnTo>
                <a:lnTo>
                  <a:pt x="44972" y="228249"/>
                </a:lnTo>
                <a:lnTo>
                  <a:pt x="38951" y="247917"/>
                </a:lnTo>
                <a:lnTo>
                  <a:pt x="35005" y="266396"/>
                </a:lnTo>
                <a:lnTo>
                  <a:pt x="29017" y="287309"/>
                </a:lnTo>
                <a:lnTo>
                  <a:pt x="22123" y="305916"/>
                </a:lnTo>
                <a:lnTo>
                  <a:pt x="18506" y="314434"/>
                </a:lnTo>
                <a:lnTo>
                  <a:pt x="14488" y="334059"/>
                </a:lnTo>
                <a:lnTo>
                  <a:pt x="11432" y="355481"/>
                </a:lnTo>
                <a:lnTo>
                  <a:pt x="5841" y="377702"/>
                </a:lnTo>
                <a:lnTo>
                  <a:pt x="2509" y="396891"/>
                </a:lnTo>
                <a:lnTo>
                  <a:pt x="1028" y="421506"/>
                </a:lnTo>
                <a:lnTo>
                  <a:pt x="0" y="518321"/>
                </a:lnTo>
                <a:lnTo>
                  <a:pt x="1218" y="534777"/>
                </a:lnTo>
                <a:lnTo>
                  <a:pt x="3300" y="552098"/>
                </a:lnTo>
                <a:lnTo>
                  <a:pt x="5958" y="569996"/>
                </a:lnTo>
                <a:lnTo>
                  <a:pt x="7730" y="584467"/>
                </a:lnTo>
                <a:lnTo>
                  <a:pt x="9698" y="607320"/>
                </a:lnTo>
                <a:lnTo>
                  <a:pt x="13960" y="625944"/>
                </a:lnTo>
                <a:lnTo>
                  <a:pt x="20088" y="642687"/>
                </a:lnTo>
                <a:lnTo>
                  <a:pt x="27045" y="658596"/>
                </a:lnTo>
                <a:lnTo>
                  <a:pt x="44168" y="693968"/>
                </a:lnTo>
                <a:lnTo>
                  <a:pt x="50984" y="705215"/>
                </a:lnTo>
                <a:lnTo>
                  <a:pt x="58067" y="715254"/>
                </a:lnTo>
                <a:lnTo>
                  <a:pt x="65329" y="724486"/>
                </a:lnTo>
                <a:lnTo>
                  <a:pt x="71441" y="733181"/>
                </a:lnTo>
                <a:lnTo>
                  <a:pt x="76785" y="741517"/>
                </a:lnTo>
                <a:lnTo>
                  <a:pt x="81618" y="749615"/>
                </a:lnTo>
                <a:lnTo>
                  <a:pt x="90374" y="761999"/>
                </a:lnTo>
                <a:lnTo>
                  <a:pt x="98500" y="771737"/>
                </a:lnTo>
                <a:lnTo>
                  <a:pt x="106344" y="780298"/>
                </a:lnTo>
                <a:lnTo>
                  <a:pt x="111484" y="784359"/>
                </a:lnTo>
                <a:lnTo>
                  <a:pt x="117451" y="788336"/>
                </a:lnTo>
                <a:lnTo>
                  <a:pt x="123968" y="792258"/>
                </a:lnTo>
                <a:lnTo>
                  <a:pt x="130853" y="796142"/>
                </a:lnTo>
                <a:lnTo>
                  <a:pt x="145277" y="803844"/>
                </a:lnTo>
                <a:lnTo>
                  <a:pt x="151409" y="807676"/>
                </a:lnTo>
                <a:lnTo>
                  <a:pt x="156767" y="811501"/>
                </a:lnTo>
                <a:lnTo>
                  <a:pt x="161609" y="815321"/>
                </a:lnTo>
                <a:lnTo>
                  <a:pt x="168647" y="819137"/>
                </a:lnTo>
                <a:lnTo>
                  <a:pt x="177149" y="822952"/>
                </a:lnTo>
                <a:lnTo>
                  <a:pt x="186628" y="826765"/>
                </a:lnTo>
                <a:lnTo>
                  <a:pt x="194216" y="829307"/>
                </a:lnTo>
                <a:lnTo>
                  <a:pt x="200545" y="831001"/>
                </a:lnTo>
                <a:lnTo>
                  <a:pt x="206034" y="832131"/>
                </a:lnTo>
                <a:lnTo>
                  <a:pt x="213504" y="834154"/>
                </a:lnTo>
                <a:lnTo>
                  <a:pt x="231964" y="839789"/>
                </a:lnTo>
                <a:lnTo>
                  <a:pt x="239680" y="841799"/>
                </a:lnTo>
                <a:lnTo>
                  <a:pt x="246094" y="843140"/>
                </a:lnTo>
                <a:lnTo>
                  <a:pt x="285594" y="845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6"/>
          <p:cNvSpPr/>
          <p:nvPr/>
        </p:nvSpPr>
        <p:spPr>
          <a:xfrm>
            <a:off x="5657850" y="2251709"/>
            <a:ext cx="269056" cy="388621"/>
          </a:xfrm>
          <a:custGeom>
            <a:avLst/>
            <a:gdLst/>
            <a:ahLst/>
            <a:cxnLst/>
            <a:rect l="0" t="0" r="0" b="0"/>
            <a:pathLst>
              <a:path w="269056" h="388621">
                <a:moveTo>
                  <a:pt x="0" y="0"/>
                </a:moveTo>
                <a:lnTo>
                  <a:pt x="6067" y="12136"/>
                </a:lnTo>
                <a:lnTo>
                  <a:pt x="9046" y="21481"/>
                </a:lnTo>
                <a:lnTo>
                  <a:pt x="10371" y="29867"/>
                </a:lnTo>
                <a:lnTo>
                  <a:pt x="10959" y="37828"/>
                </a:lnTo>
                <a:lnTo>
                  <a:pt x="17993" y="48986"/>
                </a:lnTo>
                <a:lnTo>
                  <a:pt x="23426" y="55517"/>
                </a:lnTo>
                <a:lnTo>
                  <a:pt x="28317" y="62412"/>
                </a:lnTo>
                <a:lnTo>
                  <a:pt x="32848" y="69548"/>
                </a:lnTo>
                <a:lnTo>
                  <a:pt x="37138" y="76845"/>
                </a:lnTo>
                <a:lnTo>
                  <a:pt x="41906" y="88340"/>
                </a:lnTo>
                <a:lnTo>
                  <a:pt x="43177" y="93184"/>
                </a:lnTo>
                <a:lnTo>
                  <a:pt x="46564" y="100223"/>
                </a:lnTo>
                <a:lnTo>
                  <a:pt x="51363" y="108725"/>
                </a:lnTo>
                <a:lnTo>
                  <a:pt x="83382" y="161883"/>
                </a:lnTo>
                <a:lnTo>
                  <a:pt x="97595" y="186671"/>
                </a:lnTo>
                <a:lnTo>
                  <a:pt x="103163" y="196838"/>
                </a:lnTo>
                <a:lnTo>
                  <a:pt x="108145" y="204885"/>
                </a:lnTo>
                <a:lnTo>
                  <a:pt x="112737" y="211520"/>
                </a:lnTo>
                <a:lnTo>
                  <a:pt x="117068" y="217214"/>
                </a:lnTo>
                <a:lnTo>
                  <a:pt x="121225" y="223549"/>
                </a:lnTo>
                <a:lnTo>
                  <a:pt x="125267" y="230313"/>
                </a:lnTo>
                <a:lnTo>
                  <a:pt x="129230" y="237362"/>
                </a:lnTo>
                <a:lnTo>
                  <a:pt x="134414" y="245872"/>
                </a:lnTo>
                <a:lnTo>
                  <a:pt x="146946" y="265486"/>
                </a:lnTo>
                <a:lnTo>
                  <a:pt x="153844" y="273511"/>
                </a:lnTo>
                <a:lnTo>
                  <a:pt x="160982" y="280131"/>
                </a:lnTo>
                <a:lnTo>
                  <a:pt x="168281" y="285814"/>
                </a:lnTo>
                <a:lnTo>
                  <a:pt x="174418" y="292143"/>
                </a:lnTo>
                <a:lnTo>
                  <a:pt x="179778" y="298902"/>
                </a:lnTo>
                <a:lnTo>
                  <a:pt x="184622" y="305948"/>
                </a:lnTo>
                <a:lnTo>
                  <a:pt x="190391" y="313186"/>
                </a:lnTo>
                <a:lnTo>
                  <a:pt x="196778" y="320551"/>
                </a:lnTo>
                <a:lnTo>
                  <a:pt x="209376" y="334237"/>
                </a:lnTo>
                <a:lnTo>
                  <a:pt x="223609" y="349083"/>
                </a:lnTo>
                <a:lnTo>
                  <a:pt x="260767" y="386497"/>
                </a:lnTo>
                <a:lnTo>
                  <a:pt x="262744" y="387205"/>
                </a:lnTo>
                <a:lnTo>
                  <a:pt x="269055" y="388201"/>
                </a:lnTo>
                <a:lnTo>
                  <a:pt x="26289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7"/>
          <p:cNvSpPr/>
          <p:nvPr/>
        </p:nvSpPr>
        <p:spPr>
          <a:xfrm>
            <a:off x="5737859" y="2251709"/>
            <a:ext cx="102871" cy="445771"/>
          </a:xfrm>
          <a:custGeom>
            <a:avLst/>
            <a:gdLst/>
            <a:ahLst/>
            <a:cxnLst/>
            <a:rect l="0" t="0" r="0" b="0"/>
            <a:pathLst>
              <a:path w="102871" h="445771">
                <a:moveTo>
                  <a:pt x="102870" y="0"/>
                </a:moveTo>
                <a:lnTo>
                  <a:pt x="102870" y="15909"/>
                </a:lnTo>
                <a:lnTo>
                  <a:pt x="101600" y="19496"/>
                </a:lnTo>
                <a:lnTo>
                  <a:pt x="99484" y="23158"/>
                </a:lnTo>
                <a:lnTo>
                  <a:pt x="96803" y="26869"/>
                </a:lnTo>
                <a:lnTo>
                  <a:pt x="93824" y="37765"/>
                </a:lnTo>
                <a:lnTo>
                  <a:pt x="92500" y="51075"/>
                </a:lnTo>
                <a:lnTo>
                  <a:pt x="92147" y="58180"/>
                </a:lnTo>
                <a:lnTo>
                  <a:pt x="91911" y="65457"/>
                </a:lnTo>
                <a:lnTo>
                  <a:pt x="90484" y="72848"/>
                </a:lnTo>
                <a:lnTo>
                  <a:pt x="88263" y="80315"/>
                </a:lnTo>
                <a:lnTo>
                  <a:pt x="85512" y="87834"/>
                </a:lnTo>
                <a:lnTo>
                  <a:pt x="81138" y="104276"/>
                </a:lnTo>
                <a:lnTo>
                  <a:pt x="64117" y="174407"/>
                </a:lnTo>
                <a:lnTo>
                  <a:pt x="59255" y="192472"/>
                </a:lnTo>
                <a:lnTo>
                  <a:pt x="54744" y="208324"/>
                </a:lnTo>
                <a:lnTo>
                  <a:pt x="51736" y="221433"/>
                </a:lnTo>
                <a:lnTo>
                  <a:pt x="49731" y="232712"/>
                </a:lnTo>
                <a:lnTo>
                  <a:pt x="48394" y="242772"/>
                </a:lnTo>
                <a:lnTo>
                  <a:pt x="46233" y="253288"/>
                </a:lnTo>
                <a:lnTo>
                  <a:pt x="43522" y="264109"/>
                </a:lnTo>
                <a:lnTo>
                  <a:pt x="40445" y="275133"/>
                </a:lnTo>
                <a:lnTo>
                  <a:pt x="37124" y="285022"/>
                </a:lnTo>
                <a:lnTo>
                  <a:pt x="33639" y="294155"/>
                </a:lnTo>
                <a:lnTo>
                  <a:pt x="30047" y="302783"/>
                </a:lnTo>
                <a:lnTo>
                  <a:pt x="27651" y="311076"/>
                </a:lnTo>
                <a:lnTo>
                  <a:pt x="26054" y="319144"/>
                </a:lnTo>
                <a:lnTo>
                  <a:pt x="24990" y="327063"/>
                </a:lnTo>
                <a:lnTo>
                  <a:pt x="23010" y="334882"/>
                </a:lnTo>
                <a:lnTo>
                  <a:pt x="20420" y="342635"/>
                </a:lnTo>
                <a:lnTo>
                  <a:pt x="17424" y="350343"/>
                </a:lnTo>
                <a:lnTo>
                  <a:pt x="15426" y="358022"/>
                </a:lnTo>
                <a:lnTo>
                  <a:pt x="14094" y="365682"/>
                </a:lnTo>
                <a:lnTo>
                  <a:pt x="13206" y="373328"/>
                </a:lnTo>
                <a:lnTo>
                  <a:pt x="11344" y="379695"/>
                </a:lnTo>
                <a:lnTo>
                  <a:pt x="8833" y="385210"/>
                </a:lnTo>
                <a:lnTo>
                  <a:pt x="5889" y="390157"/>
                </a:lnTo>
                <a:lnTo>
                  <a:pt x="3926" y="394725"/>
                </a:lnTo>
                <a:lnTo>
                  <a:pt x="1745" y="403187"/>
                </a:lnTo>
                <a:lnTo>
                  <a:pt x="776" y="414568"/>
                </a:lnTo>
                <a:lnTo>
                  <a:pt x="345" y="426823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8"/>
          <p:cNvSpPr/>
          <p:nvPr/>
        </p:nvSpPr>
        <p:spPr>
          <a:xfrm>
            <a:off x="5983118" y="2565285"/>
            <a:ext cx="189083" cy="245798"/>
          </a:xfrm>
          <a:custGeom>
            <a:avLst/>
            <a:gdLst/>
            <a:ahLst/>
            <a:cxnLst/>
            <a:rect l="0" t="0" r="0" b="0"/>
            <a:pathLst>
              <a:path w="189083" h="245798">
                <a:moveTo>
                  <a:pt x="17632" y="29324"/>
                </a:moveTo>
                <a:lnTo>
                  <a:pt x="17632" y="13416"/>
                </a:lnTo>
                <a:lnTo>
                  <a:pt x="18902" y="11099"/>
                </a:lnTo>
                <a:lnTo>
                  <a:pt x="21019" y="9554"/>
                </a:lnTo>
                <a:lnTo>
                  <a:pt x="26757" y="7837"/>
                </a:lnTo>
                <a:lnTo>
                  <a:pt x="30065" y="7380"/>
                </a:lnTo>
                <a:lnTo>
                  <a:pt x="33540" y="7075"/>
                </a:lnTo>
                <a:lnTo>
                  <a:pt x="38397" y="5601"/>
                </a:lnTo>
                <a:lnTo>
                  <a:pt x="44176" y="3349"/>
                </a:lnTo>
                <a:lnTo>
                  <a:pt x="50567" y="577"/>
                </a:lnTo>
                <a:lnTo>
                  <a:pt x="56099" y="0"/>
                </a:lnTo>
                <a:lnTo>
                  <a:pt x="61056" y="885"/>
                </a:lnTo>
                <a:lnTo>
                  <a:pt x="72070" y="5362"/>
                </a:lnTo>
                <a:lnTo>
                  <a:pt x="76963" y="5975"/>
                </a:lnTo>
                <a:lnTo>
                  <a:pt x="80046" y="6138"/>
                </a:lnTo>
                <a:lnTo>
                  <a:pt x="83371" y="7517"/>
                </a:lnTo>
                <a:lnTo>
                  <a:pt x="86858" y="9706"/>
                </a:lnTo>
                <a:lnTo>
                  <a:pt x="90452" y="12435"/>
                </a:lnTo>
                <a:lnTo>
                  <a:pt x="94118" y="16795"/>
                </a:lnTo>
                <a:lnTo>
                  <a:pt x="97833" y="22242"/>
                </a:lnTo>
                <a:lnTo>
                  <a:pt x="101579" y="28413"/>
                </a:lnTo>
                <a:lnTo>
                  <a:pt x="104076" y="33797"/>
                </a:lnTo>
                <a:lnTo>
                  <a:pt x="105742" y="38656"/>
                </a:lnTo>
                <a:lnTo>
                  <a:pt x="106852" y="43165"/>
                </a:lnTo>
                <a:lnTo>
                  <a:pt x="107592" y="48712"/>
                </a:lnTo>
                <a:lnTo>
                  <a:pt x="108085" y="54949"/>
                </a:lnTo>
                <a:lnTo>
                  <a:pt x="108633" y="67383"/>
                </a:lnTo>
                <a:lnTo>
                  <a:pt x="108877" y="77143"/>
                </a:lnTo>
                <a:lnTo>
                  <a:pt x="107672" y="84063"/>
                </a:lnTo>
                <a:lnTo>
                  <a:pt x="105599" y="92487"/>
                </a:lnTo>
                <a:lnTo>
                  <a:pt x="99908" y="113277"/>
                </a:lnTo>
                <a:lnTo>
                  <a:pt x="93146" y="139450"/>
                </a:lnTo>
                <a:lnTo>
                  <a:pt x="89564" y="149732"/>
                </a:lnTo>
                <a:lnTo>
                  <a:pt x="85906" y="157856"/>
                </a:lnTo>
                <a:lnTo>
                  <a:pt x="82198" y="164542"/>
                </a:lnTo>
                <a:lnTo>
                  <a:pt x="77186" y="172810"/>
                </a:lnTo>
                <a:lnTo>
                  <a:pt x="64844" y="192156"/>
                </a:lnTo>
                <a:lnTo>
                  <a:pt x="59266" y="200108"/>
                </a:lnTo>
                <a:lnTo>
                  <a:pt x="54278" y="206681"/>
                </a:lnTo>
                <a:lnTo>
                  <a:pt x="49683" y="212332"/>
                </a:lnTo>
                <a:lnTo>
                  <a:pt x="44079" y="217369"/>
                </a:lnTo>
                <a:lnTo>
                  <a:pt x="37803" y="221998"/>
                </a:lnTo>
                <a:lnTo>
                  <a:pt x="31080" y="226353"/>
                </a:lnTo>
                <a:lnTo>
                  <a:pt x="26597" y="230527"/>
                </a:lnTo>
                <a:lnTo>
                  <a:pt x="23608" y="234580"/>
                </a:lnTo>
                <a:lnTo>
                  <a:pt x="21616" y="238551"/>
                </a:lnTo>
                <a:lnTo>
                  <a:pt x="19018" y="241199"/>
                </a:lnTo>
                <a:lnTo>
                  <a:pt x="16016" y="242964"/>
                </a:lnTo>
                <a:lnTo>
                  <a:pt x="8140" y="245797"/>
                </a:lnTo>
                <a:lnTo>
                  <a:pt x="6224" y="244759"/>
                </a:lnTo>
                <a:lnTo>
                  <a:pt x="709" y="240220"/>
                </a:lnTo>
                <a:lnTo>
                  <a:pt x="0" y="238501"/>
                </a:lnTo>
                <a:lnTo>
                  <a:pt x="797" y="237356"/>
                </a:lnTo>
                <a:lnTo>
                  <a:pt x="2598" y="236592"/>
                </a:lnTo>
                <a:lnTo>
                  <a:pt x="7987" y="228970"/>
                </a:lnTo>
                <a:lnTo>
                  <a:pt x="11201" y="223381"/>
                </a:lnTo>
                <a:lnTo>
                  <a:pt x="14615" y="218386"/>
                </a:lnTo>
                <a:lnTo>
                  <a:pt x="18160" y="213785"/>
                </a:lnTo>
                <a:lnTo>
                  <a:pt x="21794" y="209448"/>
                </a:lnTo>
                <a:lnTo>
                  <a:pt x="25487" y="205287"/>
                </a:lnTo>
                <a:lnTo>
                  <a:pt x="32976" y="197277"/>
                </a:lnTo>
                <a:lnTo>
                  <a:pt x="38021" y="194633"/>
                </a:lnTo>
                <a:lnTo>
                  <a:pt x="43924" y="192870"/>
                </a:lnTo>
                <a:lnTo>
                  <a:pt x="50400" y="191695"/>
                </a:lnTo>
                <a:lnTo>
                  <a:pt x="55987" y="189641"/>
                </a:lnTo>
                <a:lnTo>
                  <a:pt x="60982" y="187002"/>
                </a:lnTo>
                <a:lnTo>
                  <a:pt x="65582" y="183973"/>
                </a:lnTo>
                <a:lnTo>
                  <a:pt x="71189" y="180684"/>
                </a:lnTo>
                <a:lnTo>
                  <a:pt x="77466" y="177221"/>
                </a:lnTo>
                <a:lnTo>
                  <a:pt x="84191" y="173642"/>
                </a:lnTo>
                <a:lnTo>
                  <a:pt x="89945" y="171256"/>
                </a:lnTo>
                <a:lnTo>
                  <a:pt x="95050" y="169665"/>
                </a:lnTo>
                <a:lnTo>
                  <a:pt x="99724" y="168605"/>
                </a:lnTo>
                <a:lnTo>
                  <a:pt x="106650" y="167898"/>
                </a:lnTo>
                <a:lnTo>
                  <a:pt x="115077" y="167427"/>
                </a:lnTo>
                <a:lnTo>
                  <a:pt x="133331" y="166903"/>
                </a:lnTo>
                <a:lnTo>
                  <a:pt x="162359" y="166567"/>
                </a:lnTo>
                <a:lnTo>
                  <a:pt x="189082" y="177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9"/>
          <p:cNvSpPr/>
          <p:nvPr/>
        </p:nvSpPr>
        <p:spPr>
          <a:xfrm>
            <a:off x="6137909" y="2400300"/>
            <a:ext cx="137162" cy="34290"/>
          </a:xfrm>
          <a:custGeom>
            <a:avLst/>
            <a:gdLst/>
            <a:ahLst/>
            <a:cxnLst/>
            <a:rect l="0" t="0" r="0" b="0"/>
            <a:pathLst>
              <a:path w="137162" h="34290">
                <a:moveTo>
                  <a:pt x="0" y="34289"/>
                </a:moveTo>
                <a:lnTo>
                  <a:pt x="12136" y="28222"/>
                </a:lnTo>
                <a:lnTo>
                  <a:pt x="16981" y="26434"/>
                </a:lnTo>
                <a:lnTo>
                  <a:pt x="21480" y="25243"/>
                </a:lnTo>
                <a:lnTo>
                  <a:pt x="25751" y="24448"/>
                </a:lnTo>
                <a:lnTo>
                  <a:pt x="29868" y="22649"/>
                </a:lnTo>
                <a:lnTo>
                  <a:pt x="33882" y="20179"/>
                </a:lnTo>
                <a:lnTo>
                  <a:pt x="37828" y="17263"/>
                </a:lnTo>
                <a:lnTo>
                  <a:pt x="42999" y="15318"/>
                </a:lnTo>
                <a:lnTo>
                  <a:pt x="48986" y="14022"/>
                </a:lnTo>
                <a:lnTo>
                  <a:pt x="55517" y="13158"/>
                </a:lnTo>
                <a:lnTo>
                  <a:pt x="61142" y="12581"/>
                </a:lnTo>
                <a:lnTo>
                  <a:pt x="66162" y="12198"/>
                </a:lnTo>
                <a:lnTo>
                  <a:pt x="70778" y="11941"/>
                </a:lnTo>
                <a:lnTo>
                  <a:pt x="86067" y="11657"/>
                </a:lnTo>
                <a:lnTo>
                  <a:pt x="128557" y="11443"/>
                </a:lnTo>
                <a:lnTo>
                  <a:pt x="131424" y="10168"/>
                </a:lnTo>
                <a:lnTo>
                  <a:pt x="133337" y="8049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0"/>
          <p:cNvSpPr/>
          <p:nvPr/>
        </p:nvSpPr>
        <p:spPr>
          <a:xfrm>
            <a:off x="6320789" y="2217419"/>
            <a:ext cx="274321" cy="354332"/>
          </a:xfrm>
          <a:custGeom>
            <a:avLst/>
            <a:gdLst/>
            <a:ahLst/>
            <a:cxnLst/>
            <a:rect l="0" t="0" r="0" b="0"/>
            <a:pathLst>
              <a:path w="274321" h="354332">
                <a:moveTo>
                  <a:pt x="0" y="0"/>
                </a:moveTo>
                <a:lnTo>
                  <a:pt x="6069" y="12136"/>
                </a:lnTo>
                <a:lnTo>
                  <a:pt x="10396" y="18251"/>
                </a:lnTo>
                <a:lnTo>
                  <a:pt x="15821" y="24867"/>
                </a:lnTo>
                <a:lnTo>
                  <a:pt x="21977" y="31818"/>
                </a:lnTo>
                <a:lnTo>
                  <a:pt x="27352" y="40262"/>
                </a:lnTo>
                <a:lnTo>
                  <a:pt x="32205" y="49702"/>
                </a:lnTo>
                <a:lnTo>
                  <a:pt x="36710" y="59804"/>
                </a:lnTo>
                <a:lnTo>
                  <a:pt x="61254" y="110430"/>
                </a:lnTo>
                <a:lnTo>
                  <a:pt x="71316" y="126960"/>
                </a:lnTo>
                <a:lnTo>
                  <a:pt x="81834" y="141790"/>
                </a:lnTo>
                <a:lnTo>
                  <a:pt x="92656" y="155487"/>
                </a:lnTo>
                <a:lnTo>
                  <a:pt x="102411" y="167158"/>
                </a:lnTo>
                <a:lnTo>
                  <a:pt x="111454" y="177479"/>
                </a:lnTo>
                <a:lnTo>
                  <a:pt x="120023" y="186899"/>
                </a:lnTo>
                <a:lnTo>
                  <a:pt x="127006" y="195720"/>
                </a:lnTo>
                <a:lnTo>
                  <a:pt x="132931" y="204140"/>
                </a:lnTo>
                <a:lnTo>
                  <a:pt x="138150" y="212293"/>
                </a:lnTo>
                <a:lnTo>
                  <a:pt x="142900" y="218999"/>
                </a:lnTo>
                <a:lnTo>
                  <a:pt x="147337" y="224740"/>
                </a:lnTo>
                <a:lnTo>
                  <a:pt x="151565" y="229837"/>
                </a:lnTo>
                <a:lnTo>
                  <a:pt x="156924" y="235775"/>
                </a:lnTo>
                <a:lnTo>
                  <a:pt x="169651" y="249145"/>
                </a:lnTo>
                <a:lnTo>
                  <a:pt x="204142" y="284122"/>
                </a:lnTo>
                <a:lnTo>
                  <a:pt x="27432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1"/>
          <p:cNvSpPr/>
          <p:nvPr/>
        </p:nvSpPr>
        <p:spPr>
          <a:xfrm>
            <a:off x="6343650" y="2183129"/>
            <a:ext cx="194310" cy="480061"/>
          </a:xfrm>
          <a:custGeom>
            <a:avLst/>
            <a:gdLst/>
            <a:ahLst/>
            <a:cxnLst/>
            <a:rect l="0" t="0" r="0" b="0"/>
            <a:pathLst>
              <a:path w="194310" h="480061">
                <a:moveTo>
                  <a:pt x="194309" y="0"/>
                </a:moveTo>
                <a:lnTo>
                  <a:pt x="188242" y="12136"/>
                </a:lnTo>
                <a:lnTo>
                  <a:pt x="185184" y="16981"/>
                </a:lnTo>
                <a:lnTo>
                  <a:pt x="181876" y="21481"/>
                </a:lnTo>
                <a:lnTo>
                  <a:pt x="178401" y="25751"/>
                </a:lnTo>
                <a:lnTo>
                  <a:pt x="176084" y="31137"/>
                </a:lnTo>
                <a:lnTo>
                  <a:pt x="173509" y="43896"/>
                </a:lnTo>
                <a:lnTo>
                  <a:pt x="168978" y="58033"/>
                </a:lnTo>
                <a:lnTo>
                  <a:pt x="165992" y="65359"/>
                </a:lnTo>
                <a:lnTo>
                  <a:pt x="162731" y="74053"/>
                </a:lnTo>
                <a:lnTo>
                  <a:pt x="155721" y="93873"/>
                </a:lnTo>
                <a:lnTo>
                  <a:pt x="152074" y="105762"/>
                </a:lnTo>
                <a:lnTo>
                  <a:pt x="139603" y="149306"/>
                </a:lnTo>
                <a:lnTo>
                  <a:pt x="127239" y="188278"/>
                </a:lnTo>
                <a:lnTo>
                  <a:pt x="119116" y="210609"/>
                </a:lnTo>
                <a:lnTo>
                  <a:pt x="99930" y="259128"/>
                </a:lnTo>
                <a:lnTo>
                  <a:pt x="85477" y="293391"/>
                </a:lnTo>
                <a:lnTo>
                  <a:pt x="47646" y="378559"/>
                </a:lnTo>
                <a:lnTo>
                  <a:pt x="39384" y="398423"/>
                </a:lnTo>
                <a:lnTo>
                  <a:pt x="33876" y="412935"/>
                </a:lnTo>
                <a:lnTo>
                  <a:pt x="30203" y="423880"/>
                </a:lnTo>
                <a:lnTo>
                  <a:pt x="26486" y="432447"/>
                </a:lnTo>
                <a:lnTo>
                  <a:pt x="22736" y="439428"/>
                </a:lnTo>
                <a:lnTo>
                  <a:pt x="18967" y="445352"/>
                </a:lnTo>
                <a:lnTo>
                  <a:pt x="14780" y="455321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2"/>
          <p:cNvSpPr/>
          <p:nvPr/>
        </p:nvSpPr>
        <p:spPr>
          <a:xfrm>
            <a:off x="6652259" y="2560319"/>
            <a:ext cx="34292" cy="194311"/>
          </a:xfrm>
          <a:custGeom>
            <a:avLst/>
            <a:gdLst/>
            <a:ahLst/>
            <a:cxnLst/>
            <a:rect l="0" t="0" r="0" b="0"/>
            <a:pathLst>
              <a:path w="34292" h="194311">
                <a:moveTo>
                  <a:pt x="0" y="0"/>
                </a:moveTo>
                <a:lnTo>
                  <a:pt x="0" y="18204"/>
                </a:lnTo>
                <a:lnTo>
                  <a:pt x="1271" y="26106"/>
                </a:lnTo>
                <a:lnTo>
                  <a:pt x="3388" y="33914"/>
                </a:lnTo>
                <a:lnTo>
                  <a:pt x="6068" y="41660"/>
                </a:lnTo>
                <a:lnTo>
                  <a:pt x="7856" y="49363"/>
                </a:lnTo>
                <a:lnTo>
                  <a:pt x="9047" y="57039"/>
                </a:lnTo>
                <a:lnTo>
                  <a:pt x="9842" y="64696"/>
                </a:lnTo>
                <a:lnTo>
                  <a:pt x="10372" y="71071"/>
                </a:lnTo>
                <a:lnTo>
                  <a:pt x="10724" y="76591"/>
                </a:lnTo>
                <a:lnTo>
                  <a:pt x="10959" y="81541"/>
                </a:lnTo>
                <a:lnTo>
                  <a:pt x="12387" y="91191"/>
                </a:lnTo>
                <a:lnTo>
                  <a:pt x="19193" y="130031"/>
                </a:lnTo>
                <a:lnTo>
                  <a:pt x="20415" y="138757"/>
                </a:lnTo>
                <a:lnTo>
                  <a:pt x="21230" y="145845"/>
                </a:lnTo>
                <a:lnTo>
                  <a:pt x="23044" y="154380"/>
                </a:lnTo>
                <a:lnTo>
                  <a:pt x="25523" y="163880"/>
                </a:lnTo>
                <a:lnTo>
                  <a:pt x="34291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3"/>
          <p:cNvSpPr/>
          <p:nvPr/>
        </p:nvSpPr>
        <p:spPr>
          <a:xfrm>
            <a:off x="6572250" y="1977389"/>
            <a:ext cx="261212" cy="937262"/>
          </a:xfrm>
          <a:custGeom>
            <a:avLst/>
            <a:gdLst/>
            <a:ahLst/>
            <a:cxnLst/>
            <a:rect l="0" t="0" r="0" b="0"/>
            <a:pathLst>
              <a:path w="261212" h="937262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15909" y="9842"/>
                </a:lnTo>
                <a:lnTo>
                  <a:pt x="20765" y="12911"/>
                </a:lnTo>
                <a:lnTo>
                  <a:pt x="26544" y="17498"/>
                </a:lnTo>
                <a:lnTo>
                  <a:pt x="32935" y="23095"/>
                </a:lnTo>
                <a:lnTo>
                  <a:pt x="53585" y="42862"/>
                </a:lnTo>
                <a:lnTo>
                  <a:pt x="66202" y="55245"/>
                </a:lnTo>
                <a:lnTo>
                  <a:pt x="77154" y="64770"/>
                </a:lnTo>
                <a:lnTo>
                  <a:pt x="86997" y="72390"/>
                </a:lnTo>
                <a:lnTo>
                  <a:pt x="96098" y="78740"/>
                </a:lnTo>
                <a:lnTo>
                  <a:pt x="104705" y="85513"/>
                </a:lnTo>
                <a:lnTo>
                  <a:pt x="112983" y="92569"/>
                </a:lnTo>
                <a:lnTo>
                  <a:pt x="121042" y="99813"/>
                </a:lnTo>
                <a:lnTo>
                  <a:pt x="127684" y="107182"/>
                </a:lnTo>
                <a:lnTo>
                  <a:pt x="133383" y="114635"/>
                </a:lnTo>
                <a:lnTo>
                  <a:pt x="138452" y="122143"/>
                </a:lnTo>
                <a:lnTo>
                  <a:pt x="144371" y="129689"/>
                </a:lnTo>
                <a:lnTo>
                  <a:pt x="150858" y="137260"/>
                </a:lnTo>
                <a:lnTo>
                  <a:pt x="157722" y="144846"/>
                </a:lnTo>
                <a:lnTo>
                  <a:pt x="164838" y="156254"/>
                </a:lnTo>
                <a:lnTo>
                  <a:pt x="172122" y="170210"/>
                </a:lnTo>
                <a:lnTo>
                  <a:pt x="179517" y="185863"/>
                </a:lnTo>
                <a:lnTo>
                  <a:pt x="186989" y="200109"/>
                </a:lnTo>
                <a:lnTo>
                  <a:pt x="194509" y="213416"/>
                </a:lnTo>
                <a:lnTo>
                  <a:pt x="202062" y="226098"/>
                </a:lnTo>
                <a:lnTo>
                  <a:pt x="208368" y="238362"/>
                </a:lnTo>
                <a:lnTo>
                  <a:pt x="213841" y="250348"/>
                </a:lnTo>
                <a:lnTo>
                  <a:pt x="218761" y="262149"/>
                </a:lnTo>
                <a:lnTo>
                  <a:pt x="224227" y="285421"/>
                </a:lnTo>
                <a:lnTo>
                  <a:pt x="229196" y="312274"/>
                </a:lnTo>
                <a:lnTo>
                  <a:pt x="234077" y="330103"/>
                </a:lnTo>
                <a:lnTo>
                  <a:pt x="239872" y="349609"/>
                </a:lnTo>
                <a:lnTo>
                  <a:pt x="243734" y="366423"/>
                </a:lnTo>
                <a:lnTo>
                  <a:pt x="248026" y="395265"/>
                </a:lnTo>
                <a:lnTo>
                  <a:pt x="249934" y="424170"/>
                </a:lnTo>
                <a:lnTo>
                  <a:pt x="252051" y="452680"/>
                </a:lnTo>
                <a:lnTo>
                  <a:pt x="257226" y="478052"/>
                </a:lnTo>
                <a:lnTo>
                  <a:pt x="260373" y="505414"/>
                </a:lnTo>
                <a:lnTo>
                  <a:pt x="261211" y="519823"/>
                </a:lnTo>
                <a:lnTo>
                  <a:pt x="259231" y="545939"/>
                </a:lnTo>
                <a:lnTo>
                  <a:pt x="255371" y="579859"/>
                </a:lnTo>
                <a:lnTo>
                  <a:pt x="250257" y="618983"/>
                </a:lnTo>
                <a:lnTo>
                  <a:pt x="246848" y="650145"/>
                </a:lnTo>
                <a:lnTo>
                  <a:pt x="244575" y="676000"/>
                </a:lnTo>
                <a:lnTo>
                  <a:pt x="242050" y="715735"/>
                </a:lnTo>
                <a:lnTo>
                  <a:pt x="240927" y="741861"/>
                </a:lnTo>
                <a:lnTo>
                  <a:pt x="238088" y="760004"/>
                </a:lnTo>
                <a:lnTo>
                  <a:pt x="233655" y="782260"/>
                </a:lnTo>
                <a:lnTo>
                  <a:pt x="228160" y="807257"/>
                </a:lnTo>
                <a:lnTo>
                  <a:pt x="224497" y="826461"/>
                </a:lnTo>
                <a:lnTo>
                  <a:pt x="220426" y="854573"/>
                </a:lnTo>
                <a:lnTo>
                  <a:pt x="215230" y="878920"/>
                </a:lnTo>
                <a:lnTo>
                  <a:pt x="208552" y="907275"/>
                </a:lnTo>
                <a:lnTo>
                  <a:pt x="207614" y="913460"/>
                </a:lnTo>
                <a:lnTo>
                  <a:pt x="203186" y="923719"/>
                </a:lnTo>
                <a:lnTo>
                  <a:pt x="194309" y="9372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4"/>
          <p:cNvSpPr/>
          <p:nvPr/>
        </p:nvSpPr>
        <p:spPr>
          <a:xfrm>
            <a:off x="6812280" y="1874533"/>
            <a:ext cx="251461" cy="239970"/>
          </a:xfrm>
          <a:custGeom>
            <a:avLst/>
            <a:gdLst/>
            <a:ahLst/>
            <a:cxnLst/>
            <a:rect l="0" t="0" r="0" b="0"/>
            <a:pathLst>
              <a:path w="251461" h="239970">
                <a:moveTo>
                  <a:pt x="0" y="45706"/>
                </a:moveTo>
                <a:lnTo>
                  <a:pt x="0" y="19956"/>
                </a:lnTo>
                <a:lnTo>
                  <a:pt x="1270" y="17110"/>
                </a:lnTo>
                <a:lnTo>
                  <a:pt x="3386" y="15212"/>
                </a:lnTo>
                <a:lnTo>
                  <a:pt x="6068" y="13947"/>
                </a:lnTo>
                <a:lnTo>
                  <a:pt x="7855" y="11833"/>
                </a:lnTo>
                <a:lnTo>
                  <a:pt x="9047" y="9154"/>
                </a:lnTo>
                <a:lnTo>
                  <a:pt x="9841" y="6098"/>
                </a:lnTo>
                <a:lnTo>
                  <a:pt x="11640" y="4061"/>
                </a:lnTo>
                <a:lnTo>
                  <a:pt x="14111" y="2703"/>
                </a:lnTo>
                <a:lnTo>
                  <a:pt x="20241" y="1194"/>
                </a:lnTo>
                <a:lnTo>
                  <a:pt x="27200" y="523"/>
                </a:lnTo>
                <a:lnTo>
                  <a:pt x="34526" y="225"/>
                </a:lnTo>
                <a:lnTo>
                  <a:pt x="43284" y="93"/>
                </a:lnTo>
                <a:lnTo>
                  <a:pt x="70815" y="0"/>
                </a:lnTo>
                <a:lnTo>
                  <a:pt x="75149" y="1266"/>
                </a:lnTo>
                <a:lnTo>
                  <a:pt x="79310" y="3379"/>
                </a:lnTo>
                <a:lnTo>
                  <a:pt x="83353" y="6058"/>
                </a:lnTo>
                <a:lnTo>
                  <a:pt x="87319" y="9115"/>
                </a:lnTo>
                <a:lnTo>
                  <a:pt x="95111" y="15897"/>
                </a:lnTo>
                <a:lnTo>
                  <a:pt x="101508" y="20753"/>
                </a:lnTo>
                <a:lnTo>
                  <a:pt x="131712" y="41919"/>
                </a:lnTo>
                <a:lnTo>
                  <a:pt x="138125" y="47410"/>
                </a:lnTo>
                <a:lnTo>
                  <a:pt x="141613" y="50652"/>
                </a:lnTo>
                <a:lnTo>
                  <a:pt x="145209" y="55354"/>
                </a:lnTo>
                <a:lnTo>
                  <a:pt x="148875" y="61028"/>
                </a:lnTo>
                <a:lnTo>
                  <a:pt x="152590" y="67351"/>
                </a:lnTo>
                <a:lnTo>
                  <a:pt x="155066" y="72836"/>
                </a:lnTo>
                <a:lnTo>
                  <a:pt x="156717" y="77763"/>
                </a:lnTo>
                <a:lnTo>
                  <a:pt x="157818" y="82317"/>
                </a:lnTo>
                <a:lnTo>
                  <a:pt x="159822" y="86624"/>
                </a:lnTo>
                <a:lnTo>
                  <a:pt x="162428" y="90765"/>
                </a:lnTo>
                <a:lnTo>
                  <a:pt x="165435" y="94795"/>
                </a:lnTo>
                <a:lnTo>
                  <a:pt x="167440" y="98752"/>
                </a:lnTo>
                <a:lnTo>
                  <a:pt x="168777" y="102660"/>
                </a:lnTo>
                <a:lnTo>
                  <a:pt x="169668" y="106536"/>
                </a:lnTo>
                <a:lnTo>
                  <a:pt x="170262" y="112929"/>
                </a:lnTo>
                <a:lnTo>
                  <a:pt x="170658" y="121002"/>
                </a:lnTo>
                <a:lnTo>
                  <a:pt x="170921" y="130193"/>
                </a:lnTo>
                <a:lnTo>
                  <a:pt x="169827" y="138861"/>
                </a:lnTo>
                <a:lnTo>
                  <a:pt x="167828" y="147180"/>
                </a:lnTo>
                <a:lnTo>
                  <a:pt x="165225" y="155265"/>
                </a:lnTo>
                <a:lnTo>
                  <a:pt x="160950" y="164465"/>
                </a:lnTo>
                <a:lnTo>
                  <a:pt x="155560" y="174409"/>
                </a:lnTo>
                <a:lnTo>
                  <a:pt x="149426" y="184848"/>
                </a:lnTo>
                <a:lnTo>
                  <a:pt x="144068" y="193078"/>
                </a:lnTo>
                <a:lnTo>
                  <a:pt x="139225" y="199834"/>
                </a:lnTo>
                <a:lnTo>
                  <a:pt x="134726" y="205608"/>
                </a:lnTo>
                <a:lnTo>
                  <a:pt x="130457" y="210728"/>
                </a:lnTo>
                <a:lnTo>
                  <a:pt x="126341" y="215411"/>
                </a:lnTo>
                <a:lnTo>
                  <a:pt x="122328" y="219803"/>
                </a:lnTo>
                <a:lnTo>
                  <a:pt x="118381" y="222731"/>
                </a:lnTo>
                <a:lnTo>
                  <a:pt x="110610" y="225984"/>
                </a:lnTo>
                <a:lnTo>
                  <a:pt x="102923" y="230816"/>
                </a:lnTo>
                <a:lnTo>
                  <a:pt x="99095" y="233883"/>
                </a:lnTo>
                <a:lnTo>
                  <a:pt x="94003" y="235928"/>
                </a:lnTo>
                <a:lnTo>
                  <a:pt x="88069" y="237291"/>
                </a:lnTo>
                <a:lnTo>
                  <a:pt x="81573" y="238199"/>
                </a:lnTo>
                <a:lnTo>
                  <a:pt x="75972" y="238805"/>
                </a:lnTo>
                <a:lnTo>
                  <a:pt x="70968" y="239209"/>
                </a:lnTo>
                <a:lnTo>
                  <a:pt x="66362" y="239478"/>
                </a:lnTo>
                <a:lnTo>
                  <a:pt x="57857" y="239777"/>
                </a:lnTo>
                <a:lnTo>
                  <a:pt x="42049" y="239969"/>
                </a:lnTo>
                <a:lnTo>
                  <a:pt x="39463" y="238715"/>
                </a:lnTo>
                <a:lnTo>
                  <a:pt x="37739" y="236609"/>
                </a:lnTo>
                <a:lnTo>
                  <a:pt x="36589" y="233935"/>
                </a:lnTo>
                <a:lnTo>
                  <a:pt x="31925" y="227577"/>
                </a:lnTo>
                <a:lnTo>
                  <a:pt x="28903" y="224103"/>
                </a:lnTo>
                <a:lnTo>
                  <a:pt x="26888" y="220518"/>
                </a:lnTo>
                <a:lnTo>
                  <a:pt x="24650" y="213147"/>
                </a:lnTo>
                <a:lnTo>
                  <a:pt x="25324" y="209403"/>
                </a:lnTo>
                <a:lnTo>
                  <a:pt x="27042" y="205638"/>
                </a:lnTo>
                <a:lnTo>
                  <a:pt x="29458" y="201857"/>
                </a:lnTo>
                <a:lnTo>
                  <a:pt x="32338" y="198067"/>
                </a:lnTo>
                <a:lnTo>
                  <a:pt x="35529" y="194270"/>
                </a:lnTo>
                <a:lnTo>
                  <a:pt x="38926" y="190469"/>
                </a:lnTo>
                <a:lnTo>
                  <a:pt x="42460" y="187935"/>
                </a:lnTo>
                <a:lnTo>
                  <a:pt x="49774" y="185119"/>
                </a:lnTo>
                <a:lnTo>
                  <a:pt x="57258" y="180481"/>
                </a:lnTo>
                <a:lnTo>
                  <a:pt x="61032" y="177466"/>
                </a:lnTo>
                <a:lnTo>
                  <a:pt x="66087" y="175456"/>
                </a:lnTo>
                <a:lnTo>
                  <a:pt x="71999" y="174116"/>
                </a:lnTo>
                <a:lnTo>
                  <a:pt x="78479" y="173223"/>
                </a:lnTo>
                <a:lnTo>
                  <a:pt x="87879" y="171358"/>
                </a:lnTo>
                <a:lnTo>
                  <a:pt x="111871" y="165898"/>
                </a:lnTo>
                <a:lnTo>
                  <a:pt x="121570" y="163934"/>
                </a:lnTo>
                <a:lnTo>
                  <a:pt x="129307" y="162625"/>
                </a:lnTo>
                <a:lnTo>
                  <a:pt x="135734" y="161752"/>
                </a:lnTo>
                <a:lnTo>
                  <a:pt x="145099" y="161170"/>
                </a:lnTo>
                <a:lnTo>
                  <a:pt x="169052" y="160524"/>
                </a:lnTo>
                <a:lnTo>
                  <a:pt x="181281" y="161621"/>
                </a:lnTo>
                <a:lnTo>
                  <a:pt x="193244" y="163623"/>
                </a:lnTo>
                <a:lnTo>
                  <a:pt x="205029" y="166227"/>
                </a:lnTo>
                <a:lnTo>
                  <a:pt x="214156" y="167964"/>
                </a:lnTo>
                <a:lnTo>
                  <a:pt x="221511" y="169121"/>
                </a:lnTo>
                <a:lnTo>
                  <a:pt x="236371" y="170979"/>
                </a:lnTo>
                <a:lnTo>
                  <a:pt x="241790" y="171233"/>
                </a:lnTo>
                <a:lnTo>
                  <a:pt x="245014" y="171301"/>
                </a:lnTo>
                <a:lnTo>
                  <a:pt x="247162" y="172616"/>
                </a:lnTo>
                <a:lnTo>
                  <a:pt x="248594" y="174763"/>
                </a:lnTo>
                <a:lnTo>
                  <a:pt x="251460" y="1828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5"/>
          <p:cNvSpPr/>
          <p:nvPr/>
        </p:nvSpPr>
        <p:spPr>
          <a:xfrm>
            <a:off x="6960869" y="2377439"/>
            <a:ext cx="320041" cy="57110"/>
          </a:xfrm>
          <a:custGeom>
            <a:avLst/>
            <a:gdLst/>
            <a:ahLst/>
            <a:cxnLst/>
            <a:rect l="0" t="0" r="0" b="0"/>
            <a:pathLst>
              <a:path w="320041" h="57110">
                <a:moveTo>
                  <a:pt x="0" y="45720"/>
                </a:moveTo>
                <a:lnTo>
                  <a:pt x="6069" y="51788"/>
                </a:lnTo>
                <a:lnTo>
                  <a:pt x="9125" y="53576"/>
                </a:lnTo>
                <a:lnTo>
                  <a:pt x="12434" y="54767"/>
                </a:lnTo>
                <a:lnTo>
                  <a:pt x="19497" y="56091"/>
                </a:lnTo>
                <a:lnTo>
                  <a:pt x="26868" y="56680"/>
                </a:lnTo>
                <a:lnTo>
                  <a:pt x="34379" y="56941"/>
                </a:lnTo>
                <a:lnTo>
                  <a:pt x="49134" y="57088"/>
                </a:lnTo>
                <a:lnTo>
                  <a:pt x="55615" y="57109"/>
                </a:lnTo>
                <a:lnTo>
                  <a:pt x="63747" y="55853"/>
                </a:lnTo>
                <a:lnTo>
                  <a:pt x="72979" y="53745"/>
                </a:lnTo>
                <a:lnTo>
                  <a:pt x="82942" y="51070"/>
                </a:lnTo>
                <a:lnTo>
                  <a:pt x="90855" y="49287"/>
                </a:lnTo>
                <a:lnTo>
                  <a:pt x="97400" y="48098"/>
                </a:lnTo>
                <a:lnTo>
                  <a:pt x="103033" y="47306"/>
                </a:lnTo>
                <a:lnTo>
                  <a:pt x="109329" y="45507"/>
                </a:lnTo>
                <a:lnTo>
                  <a:pt x="116066" y="43038"/>
                </a:lnTo>
                <a:lnTo>
                  <a:pt x="123097" y="40122"/>
                </a:lnTo>
                <a:lnTo>
                  <a:pt x="130326" y="38178"/>
                </a:lnTo>
                <a:lnTo>
                  <a:pt x="137684" y="36883"/>
                </a:lnTo>
                <a:lnTo>
                  <a:pt x="145129" y="36018"/>
                </a:lnTo>
                <a:lnTo>
                  <a:pt x="151363" y="34172"/>
                </a:lnTo>
                <a:lnTo>
                  <a:pt x="156789" y="31672"/>
                </a:lnTo>
                <a:lnTo>
                  <a:pt x="161676" y="28735"/>
                </a:lnTo>
                <a:lnTo>
                  <a:pt x="170014" y="25506"/>
                </a:lnTo>
                <a:lnTo>
                  <a:pt x="180653" y="22085"/>
                </a:lnTo>
                <a:lnTo>
                  <a:pt x="192825" y="18533"/>
                </a:lnTo>
                <a:lnTo>
                  <a:pt x="203481" y="16166"/>
                </a:lnTo>
                <a:lnTo>
                  <a:pt x="213124" y="14587"/>
                </a:lnTo>
                <a:lnTo>
                  <a:pt x="222092" y="13535"/>
                </a:lnTo>
                <a:lnTo>
                  <a:pt x="229342" y="12833"/>
                </a:lnTo>
                <a:lnTo>
                  <a:pt x="235445" y="12366"/>
                </a:lnTo>
                <a:lnTo>
                  <a:pt x="240783" y="12054"/>
                </a:lnTo>
                <a:lnTo>
                  <a:pt x="246883" y="10576"/>
                </a:lnTo>
                <a:lnTo>
                  <a:pt x="253489" y="8321"/>
                </a:lnTo>
                <a:lnTo>
                  <a:pt x="260432" y="5547"/>
                </a:lnTo>
                <a:lnTo>
                  <a:pt x="267602" y="3698"/>
                </a:lnTo>
                <a:lnTo>
                  <a:pt x="274921" y="2466"/>
                </a:lnTo>
                <a:lnTo>
                  <a:pt x="282341" y="1644"/>
                </a:lnTo>
                <a:lnTo>
                  <a:pt x="288558" y="1096"/>
                </a:lnTo>
                <a:lnTo>
                  <a:pt x="293972" y="731"/>
                </a:lnTo>
                <a:lnTo>
                  <a:pt x="303375" y="325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6"/>
          <p:cNvSpPr/>
          <p:nvPr/>
        </p:nvSpPr>
        <p:spPr>
          <a:xfrm>
            <a:off x="7063740" y="2286000"/>
            <a:ext cx="91441" cy="331470"/>
          </a:xfrm>
          <a:custGeom>
            <a:avLst/>
            <a:gdLst/>
            <a:ahLst/>
            <a:cxnLst/>
            <a:rect l="0" t="0" r="0" b="0"/>
            <a:pathLst>
              <a:path w="91441" h="331470">
                <a:moveTo>
                  <a:pt x="0" y="0"/>
                </a:moveTo>
                <a:lnTo>
                  <a:pt x="6068" y="12135"/>
                </a:lnTo>
                <a:lnTo>
                  <a:pt x="7855" y="16980"/>
                </a:lnTo>
                <a:lnTo>
                  <a:pt x="9841" y="25749"/>
                </a:lnTo>
                <a:lnTo>
                  <a:pt x="11640" y="31136"/>
                </a:lnTo>
                <a:lnTo>
                  <a:pt x="14110" y="37267"/>
                </a:lnTo>
                <a:lnTo>
                  <a:pt x="17027" y="43895"/>
                </a:lnTo>
                <a:lnTo>
                  <a:pt x="20241" y="49583"/>
                </a:lnTo>
                <a:lnTo>
                  <a:pt x="23654" y="54645"/>
                </a:lnTo>
                <a:lnTo>
                  <a:pt x="27200" y="59290"/>
                </a:lnTo>
                <a:lnTo>
                  <a:pt x="29562" y="64927"/>
                </a:lnTo>
                <a:lnTo>
                  <a:pt x="31138" y="71224"/>
                </a:lnTo>
                <a:lnTo>
                  <a:pt x="32189" y="77963"/>
                </a:lnTo>
                <a:lnTo>
                  <a:pt x="34159" y="84995"/>
                </a:lnTo>
                <a:lnTo>
                  <a:pt x="36742" y="92223"/>
                </a:lnTo>
                <a:lnTo>
                  <a:pt x="39735" y="99582"/>
                </a:lnTo>
                <a:lnTo>
                  <a:pt x="41730" y="107028"/>
                </a:lnTo>
                <a:lnTo>
                  <a:pt x="43060" y="114532"/>
                </a:lnTo>
                <a:lnTo>
                  <a:pt x="43946" y="122074"/>
                </a:lnTo>
                <a:lnTo>
                  <a:pt x="45808" y="129643"/>
                </a:lnTo>
                <a:lnTo>
                  <a:pt x="48318" y="137228"/>
                </a:lnTo>
                <a:lnTo>
                  <a:pt x="51262" y="144825"/>
                </a:lnTo>
                <a:lnTo>
                  <a:pt x="54494" y="157510"/>
                </a:lnTo>
                <a:lnTo>
                  <a:pt x="57919" y="173586"/>
                </a:lnTo>
                <a:lnTo>
                  <a:pt x="61473" y="191924"/>
                </a:lnTo>
                <a:lnTo>
                  <a:pt x="63841" y="206689"/>
                </a:lnTo>
                <a:lnTo>
                  <a:pt x="65421" y="219073"/>
                </a:lnTo>
                <a:lnTo>
                  <a:pt x="66474" y="229868"/>
                </a:lnTo>
                <a:lnTo>
                  <a:pt x="67176" y="238335"/>
                </a:lnTo>
                <a:lnTo>
                  <a:pt x="67644" y="245250"/>
                </a:lnTo>
                <a:lnTo>
                  <a:pt x="67956" y="251130"/>
                </a:lnTo>
                <a:lnTo>
                  <a:pt x="69433" y="258860"/>
                </a:lnTo>
                <a:lnTo>
                  <a:pt x="71689" y="267823"/>
                </a:lnTo>
                <a:lnTo>
                  <a:pt x="74463" y="277608"/>
                </a:lnTo>
                <a:lnTo>
                  <a:pt x="77582" y="285402"/>
                </a:lnTo>
                <a:lnTo>
                  <a:pt x="80931" y="291868"/>
                </a:lnTo>
                <a:lnTo>
                  <a:pt x="84434" y="297448"/>
                </a:lnTo>
                <a:lnTo>
                  <a:pt x="86769" y="302439"/>
                </a:lnTo>
                <a:lnTo>
                  <a:pt x="89364" y="311370"/>
                </a:lnTo>
                <a:lnTo>
                  <a:pt x="90517" y="319573"/>
                </a:lnTo>
                <a:lnTo>
                  <a:pt x="91440" y="3314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7"/>
          <p:cNvSpPr/>
          <p:nvPr/>
        </p:nvSpPr>
        <p:spPr>
          <a:xfrm>
            <a:off x="7326879" y="1897379"/>
            <a:ext cx="251212" cy="800101"/>
          </a:xfrm>
          <a:custGeom>
            <a:avLst/>
            <a:gdLst/>
            <a:ahLst/>
            <a:cxnLst/>
            <a:rect l="0" t="0" r="0" b="0"/>
            <a:pathLst>
              <a:path w="251212" h="800101">
                <a:moveTo>
                  <a:pt x="251211" y="0"/>
                </a:moveTo>
                <a:lnTo>
                  <a:pt x="241369" y="0"/>
                </a:lnTo>
                <a:lnTo>
                  <a:pt x="234183" y="6068"/>
                </a:lnTo>
                <a:lnTo>
                  <a:pt x="227556" y="12434"/>
                </a:lnTo>
                <a:lnTo>
                  <a:pt x="206885" y="32937"/>
                </a:lnTo>
                <a:lnTo>
                  <a:pt x="201341" y="39738"/>
                </a:lnTo>
                <a:lnTo>
                  <a:pt x="196374" y="46812"/>
                </a:lnTo>
                <a:lnTo>
                  <a:pt x="191793" y="54068"/>
                </a:lnTo>
                <a:lnTo>
                  <a:pt x="186199" y="61446"/>
                </a:lnTo>
                <a:lnTo>
                  <a:pt x="179929" y="68904"/>
                </a:lnTo>
                <a:lnTo>
                  <a:pt x="173209" y="76416"/>
                </a:lnTo>
                <a:lnTo>
                  <a:pt x="133413" y="123395"/>
                </a:lnTo>
                <a:lnTo>
                  <a:pt x="121879" y="139414"/>
                </a:lnTo>
                <a:lnTo>
                  <a:pt x="112920" y="153903"/>
                </a:lnTo>
                <a:lnTo>
                  <a:pt x="94242" y="189111"/>
                </a:lnTo>
                <a:lnTo>
                  <a:pt x="89415" y="198464"/>
                </a:lnTo>
                <a:lnTo>
                  <a:pt x="83657" y="208510"/>
                </a:lnTo>
                <a:lnTo>
                  <a:pt x="77279" y="219017"/>
                </a:lnTo>
                <a:lnTo>
                  <a:pt x="70485" y="229831"/>
                </a:lnTo>
                <a:lnTo>
                  <a:pt x="62938" y="248621"/>
                </a:lnTo>
                <a:lnTo>
                  <a:pt x="60926" y="257187"/>
                </a:lnTo>
                <a:lnTo>
                  <a:pt x="57044" y="266708"/>
                </a:lnTo>
                <a:lnTo>
                  <a:pt x="51917" y="276866"/>
                </a:lnTo>
                <a:lnTo>
                  <a:pt x="45957" y="287447"/>
                </a:lnTo>
                <a:lnTo>
                  <a:pt x="39445" y="302122"/>
                </a:lnTo>
                <a:lnTo>
                  <a:pt x="32564" y="319525"/>
                </a:lnTo>
                <a:lnTo>
                  <a:pt x="25436" y="338747"/>
                </a:lnTo>
                <a:lnTo>
                  <a:pt x="19414" y="357911"/>
                </a:lnTo>
                <a:lnTo>
                  <a:pt x="14129" y="377038"/>
                </a:lnTo>
                <a:lnTo>
                  <a:pt x="9336" y="396138"/>
                </a:lnTo>
                <a:lnTo>
                  <a:pt x="6141" y="412682"/>
                </a:lnTo>
                <a:lnTo>
                  <a:pt x="4011" y="427522"/>
                </a:lnTo>
                <a:lnTo>
                  <a:pt x="2591" y="441225"/>
                </a:lnTo>
                <a:lnTo>
                  <a:pt x="1644" y="456710"/>
                </a:lnTo>
                <a:lnTo>
                  <a:pt x="593" y="490849"/>
                </a:lnTo>
                <a:lnTo>
                  <a:pt x="0" y="533634"/>
                </a:lnTo>
                <a:lnTo>
                  <a:pt x="1187" y="548796"/>
                </a:lnTo>
                <a:lnTo>
                  <a:pt x="3247" y="565254"/>
                </a:lnTo>
                <a:lnTo>
                  <a:pt x="5892" y="582576"/>
                </a:lnTo>
                <a:lnTo>
                  <a:pt x="8925" y="596664"/>
                </a:lnTo>
                <a:lnTo>
                  <a:pt x="15682" y="619091"/>
                </a:lnTo>
                <a:lnTo>
                  <a:pt x="22918" y="637525"/>
                </a:lnTo>
                <a:lnTo>
                  <a:pt x="29097" y="654185"/>
                </a:lnTo>
                <a:lnTo>
                  <a:pt x="35115" y="679114"/>
                </a:lnTo>
                <a:lnTo>
                  <a:pt x="39837" y="688963"/>
                </a:lnTo>
                <a:lnTo>
                  <a:pt x="45525" y="699339"/>
                </a:lnTo>
                <a:lnTo>
                  <a:pt x="50587" y="707526"/>
                </a:lnTo>
                <a:lnTo>
                  <a:pt x="55232" y="714254"/>
                </a:lnTo>
                <a:lnTo>
                  <a:pt x="59598" y="720010"/>
                </a:lnTo>
                <a:lnTo>
                  <a:pt x="65049" y="725116"/>
                </a:lnTo>
                <a:lnTo>
                  <a:pt x="71223" y="729791"/>
                </a:lnTo>
                <a:lnTo>
                  <a:pt x="77879" y="734178"/>
                </a:lnTo>
                <a:lnTo>
                  <a:pt x="83586" y="738372"/>
                </a:lnTo>
                <a:lnTo>
                  <a:pt x="88661" y="742438"/>
                </a:lnTo>
                <a:lnTo>
                  <a:pt x="93314" y="746419"/>
                </a:lnTo>
                <a:lnTo>
                  <a:pt x="97686" y="750343"/>
                </a:lnTo>
                <a:lnTo>
                  <a:pt x="105930" y="758089"/>
                </a:lnTo>
                <a:lnTo>
                  <a:pt x="117713" y="769590"/>
                </a:lnTo>
                <a:lnTo>
                  <a:pt x="122842" y="773410"/>
                </a:lnTo>
                <a:lnTo>
                  <a:pt x="128801" y="777227"/>
                </a:lnTo>
                <a:lnTo>
                  <a:pt x="135315" y="781042"/>
                </a:lnTo>
                <a:lnTo>
                  <a:pt x="140927" y="783585"/>
                </a:lnTo>
                <a:lnTo>
                  <a:pt x="145938" y="785280"/>
                </a:lnTo>
                <a:lnTo>
                  <a:pt x="150549" y="786410"/>
                </a:lnTo>
                <a:lnTo>
                  <a:pt x="154893" y="788433"/>
                </a:lnTo>
                <a:lnTo>
                  <a:pt x="159059" y="791053"/>
                </a:lnTo>
                <a:lnTo>
                  <a:pt x="163106" y="794069"/>
                </a:lnTo>
                <a:lnTo>
                  <a:pt x="167074" y="796079"/>
                </a:lnTo>
                <a:lnTo>
                  <a:pt x="170990" y="797420"/>
                </a:lnTo>
                <a:lnTo>
                  <a:pt x="194061" y="8001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8"/>
          <p:cNvSpPr/>
          <p:nvPr/>
        </p:nvSpPr>
        <p:spPr>
          <a:xfrm>
            <a:off x="7486650" y="2237829"/>
            <a:ext cx="240013" cy="825393"/>
          </a:xfrm>
          <a:custGeom>
            <a:avLst/>
            <a:gdLst/>
            <a:ahLst/>
            <a:cxnLst/>
            <a:rect l="0" t="0" r="0" b="0"/>
            <a:pathLst>
              <a:path w="240013" h="825393">
                <a:moveTo>
                  <a:pt x="45719" y="82460"/>
                </a:moveTo>
                <a:lnTo>
                  <a:pt x="45719" y="100664"/>
                </a:lnTo>
                <a:lnTo>
                  <a:pt x="46990" y="107296"/>
                </a:lnTo>
                <a:lnTo>
                  <a:pt x="53575" y="123968"/>
                </a:lnTo>
                <a:lnTo>
                  <a:pt x="57360" y="144430"/>
                </a:lnTo>
                <a:lnTo>
                  <a:pt x="64691" y="166580"/>
                </a:lnTo>
                <a:lnTo>
                  <a:pt x="68698" y="189229"/>
                </a:lnTo>
                <a:lnTo>
                  <a:pt x="76093" y="210757"/>
                </a:lnTo>
                <a:lnTo>
                  <a:pt x="82622" y="233439"/>
                </a:lnTo>
                <a:lnTo>
                  <a:pt x="87521" y="246082"/>
                </a:lnTo>
                <a:lnTo>
                  <a:pt x="94052" y="267933"/>
                </a:lnTo>
                <a:lnTo>
                  <a:pt x="101127" y="284197"/>
                </a:lnTo>
                <a:lnTo>
                  <a:pt x="108421" y="293082"/>
                </a:lnTo>
                <a:lnTo>
                  <a:pt x="111651" y="295265"/>
                </a:lnTo>
                <a:lnTo>
                  <a:pt x="118626" y="297690"/>
                </a:lnTo>
                <a:lnTo>
                  <a:pt x="125959" y="298768"/>
                </a:lnTo>
                <a:lnTo>
                  <a:pt x="129692" y="299056"/>
                </a:lnTo>
                <a:lnTo>
                  <a:pt x="132181" y="297977"/>
                </a:lnTo>
                <a:lnTo>
                  <a:pt x="133841" y="295988"/>
                </a:lnTo>
                <a:lnTo>
                  <a:pt x="139563" y="283735"/>
                </a:lnTo>
                <a:lnTo>
                  <a:pt x="145848" y="272246"/>
                </a:lnTo>
                <a:lnTo>
                  <a:pt x="152874" y="262906"/>
                </a:lnTo>
                <a:lnTo>
                  <a:pt x="155256" y="257368"/>
                </a:lnTo>
                <a:lnTo>
                  <a:pt x="159878" y="234897"/>
                </a:lnTo>
                <a:lnTo>
                  <a:pt x="165460" y="210747"/>
                </a:lnTo>
                <a:lnTo>
                  <a:pt x="172174" y="193240"/>
                </a:lnTo>
                <a:lnTo>
                  <a:pt x="175742" y="186793"/>
                </a:lnTo>
                <a:lnTo>
                  <a:pt x="179708" y="172857"/>
                </a:lnTo>
                <a:lnTo>
                  <a:pt x="182740" y="158197"/>
                </a:lnTo>
                <a:lnTo>
                  <a:pt x="188321" y="143214"/>
                </a:lnTo>
                <a:lnTo>
                  <a:pt x="192535" y="120499"/>
                </a:lnTo>
                <a:lnTo>
                  <a:pt x="193783" y="97682"/>
                </a:lnTo>
                <a:lnTo>
                  <a:pt x="190689" y="82452"/>
                </a:lnTo>
                <a:lnTo>
                  <a:pt x="185194" y="62985"/>
                </a:lnTo>
                <a:lnTo>
                  <a:pt x="180179" y="39013"/>
                </a:lnTo>
                <a:lnTo>
                  <a:pt x="174059" y="17431"/>
                </a:lnTo>
                <a:lnTo>
                  <a:pt x="167106" y="3605"/>
                </a:lnTo>
                <a:lnTo>
                  <a:pt x="164744" y="680"/>
                </a:lnTo>
                <a:lnTo>
                  <a:pt x="163169" y="0"/>
                </a:lnTo>
                <a:lnTo>
                  <a:pt x="162119" y="817"/>
                </a:lnTo>
                <a:lnTo>
                  <a:pt x="160642" y="20170"/>
                </a:lnTo>
                <a:lnTo>
                  <a:pt x="163683" y="36149"/>
                </a:lnTo>
                <a:lnTo>
                  <a:pt x="170538" y="59338"/>
                </a:lnTo>
                <a:lnTo>
                  <a:pt x="182051" y="103510"/>
                </a:lnTo>
                <a:lnTo>
                  <a:pt x="186137" y="121894"/>
                </a:lnTo>
                <a:lnTo>
                  <a:pt x="188862" y="136689"/>
                </a:lnTo>
                <a:lnTo>
                  <a:pt x="193158" y="161172"/>
                </a:lnTo>
                <a:lnTo>
                  <a:pt x="199301" y="184753"/>
                </a:lnTo>
                <a:lnTo>
                  <a:pt x="206264" y="207934"/>
                </a:lnTo>
                <a:lnTo>
                  <a:pt x="209899" y="219450"/>
                </a:lnTo>
                <a:lnTo>
                  <a:pt x="213593" y="234747"/>
                </a:lnTo>
                <a:lnTo>
                  <a:pt x="217325" y="252565"/>
                </a:lnTo>
                <a:lnTo>
                  <a:pt x="221083" y="272063"/>
                </a:lnTo>
                <a:lnTo>
                  <a:pt x="224859" y="288872"/>
                </a:lnTo>
                <a:lnTo>
                  <a:pt x="228645" y="303888"/>
                </a:lnTo>
                <a:lnTo>
                  <a:pt x="232440" y="317709"/>
                </a:lnTo>
                <a:lnTo>
                  <a:pt x="236656" y="343225"/>
                </a:lnTo>
                <a:lnTo>
                  <a:pt x="238530" y="368536"/>
                </a:lnTo>
                <a:lnTo>
                  <a:pt x="239363" y="396718"/>
                </a:lnTo>
                <a:lnTo>
                  <a:pt x="239990" y="493813"/>
                </a:lnTo>
                <a:lnTo>
                  <a:pt x="240012" y="522247"/>
                </a:lnTo>
                <a:lnTo>
                  <a:pt x="238748" y="535672"/>
                </a:lnTo>
                <a:lnTo>
                  <a:pt x="233957" y="560748"/>
                </a:lnTo>
                <a:lnTo>
                  <a:pt x="224207" y="598139"/>
                </a:lnTo>
                <a:lnTo>
                  <a:pt x="212677" y="639311"/>
                </a:lnTo>
                <a:lnTo>
                  <a:pt x="203320" y="670310"/>
                </a:lnTo>
                <a:lnTo>
                  <a:pt x="190912" y="709181"/>
                </a:lnTo>
                <a:lnTo>
                  <a:pt x="185694" y="719984"/>
                </a:lnTo>
                <a:lnTo>
                  <a:pt x="179676" y="729726"/>
                </a:lnTo>
                <a:lnTo>
                  <a:pt x="173124" y="738761"/>
                </a:lnTo>
                <a:lnTo>
                  <a:pt x="167485" y="747324"/>
                </a:lnTo>
                <a:lnTo>
                  <a:pt x="162457" y="755573"/>
                </a:lnTo>
                <a:lnTo>
                  <a:pt x="157834" y="763612"/>
                </a:lnTo>
                <a:lnTo>
                  <a:pt x="149311" y="779318"/>
                </a:lnTo>
                <a:lnTo>
                  <a:pt x="145261" y="787062"/>
                </a:lnTo>
                <a:lnTo>
                  <a:pt x="141291" y="793495"/>
                </a:lnTo>
                <a:lnTo>
                  <a:pt x="137373" y="799054"/>
                </a:lnTo>
                <a:lnTo>
                  <a:pt x="133492" y="804029"/>
                </a:lnTo>
                <a:lnTo>
                  <a:pt x="128365" y="808616"/>
                </a:lnTo>
                <a:lnTo>
                  <a:pt x="122407" y="812944"/>
                </a:lnTo>
                <a:lnTo>
                  <a:pt x="115894" y="817100"/>
                </a:lnTo>
                <a:lnTo>
                  <a:pt x="110283" y="819870"/>
                </a:lnTo>
                <a:lnTo>
                  <a:pt x="105271" y="821717"/>
                </a:lnTo>
                <a:lnTo>
                  <a:pt x="100661" y="822948"/>
                </a:lnTo>
                <a:lnTo>
                  <a:pt x="95047" y="823769"/>
                </a:lnTo>
                <a:lnTo>
                  <a:pt x="88765" y="824316"/>
                </a:lnTo>
                <a:lnTo>
                  <a:pt x="76281" y="824924"/>
                </a:lnTo>
                <a:lnTo>
                  <a:pt x="66499" y="825194"/>
                </a:lnTo>
                <a:lnTo>
                  <a:pt x="42061" y="825392"/>
                </a:lnTo>
                <a:lnTo>
                  <a:pt x="38200" y="824128"/>
                </a:lnTo>
                <a:lnTo>
                  <a:pt x="34357" y="822015"/>
                </a:lnTo>
                <a:lnTo>
                  <a:pt x="30524" y="819337"/>
                </a:lnTo>
                <a:lnTo>
                  <a:pt x="26699" y="816282"/>
                </a:lnTo>
                <a:lnTo>
                  <a:pt x="22879" y="812974"/>
                </a:lnTo>
                <a:lnTo>
                  <a:pt x="19063" y="809500"/>
                </a:lnTo>
                <a:lnTo>
                  <a:pt x="15248" y="807183"/>
                </a:lnTo>
                <a:lnTo>
                  <a:pt x="11436" y="805639"/>
                </a:lnTo>
                <a:lnTo>
                  <a:pt x="7624" y="804609"/>
                </a:lnTo>
                <a:lnTo>
                  <a:pt x="5082" y="802653"/>
                </a:lnTo>
                <a:lnTo>
                  <a:pt x="3388" y="800079"/>
                </a:lnTo>
                <a:lnTo>
                  <a:pt x="0" y="7911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9"/>
          <p:cNvSpPr/>
          <p:nvPr/>
        </p:nvSpPr>
        <p:spPr>
          <a:xfrm>
            <a:off x="7760969" y="2439841"/>
            <a:ext cx="194311" cy="246021"/>
          </a:xfrm>
          <a:custGeom>
            <a:avLst/>
            <a:gdLst/>
            <a:ahLst/>
            <a:cxnLst/>
            <a:rect l="0" t="0" r="0" b="0"/>
            <a:pathLst>
              <a:path w="194311" h="246021">
                <a:moveTo>
                  <a:pt x="0" y="29038"/>
                </a:moveTo>
                <a:lnTo>
                  <a:pt x="15909" y="13130"/>
                </a:lnTo>
                <a:lnTo>
                  <a:pt x="19497" y="10812"/>
                </a:lnTo>
                <a:lnTo>
                  <a:pt x="23158" y="9268"/>
                </a:lnTo>
                <a:lnTo>
                  <a:pt x="26869" y="8238"/>
                </a:lnTo>
                <a:lnTo>
                  <a:pt x="50295" y="721"/>
                </a:lnTo>
                <a:lnTo>
                  <a:pt x="56390" y="0"/>
                </a:lnTo>
                <a:lnTo>
                  <a:pt x="60454" y="790"/>
                </a:lnTo>
                <a:lnTo>
                  <a:pt x="63162" y="2586"/>
                </a:lnTo>
                <a:lnTo>
                  <a:pt x="67508" y="3783"/>
                </a:lnTo>
                <a:lnTo>
                  <a:pt x="72946" y="4582"/>
                </a:lnTo>
                <a:lnTo>
                  <a:pt x="79111" y="5114"/>
                </a:lnTo>
                <a:lnTo>
                  <a:pt x="85761" y="6739"/>
                </a:lnTo>
                <a:lnTo>
                  <a:pt x="92734" y="9092"/>
                </a:lnTo>
                <a:lnTo>
                  <a:pt x="99923" y="11931"/>
                </a:lnTo>
                <a:lnTo>
                  <a:pt x="105985" y="15094"/>
                </a:lnTo>
                <a:lnTo>
                  <a:pt x="111297" y="18472"/>
                </a:lnTo>
                <a:lnTo>
                  <a:pt x="116108" y="21994"/>
                </a:lnTo>
                <a:lnTo>
                  <a:pt x="119315" y="25612"/>
                </a:lnTo>
                <a:lnTo>
                  <a:pt x="121454" y="29294"/>
                </a:lnTo>
                <a:lnTo>
                  <a:pt x="123830" y="36772"/>
                </a:lnTo>
                <a:lnTo>
                  <a:pt x="124886" y="44329"/>
                </a:lnTo>
                <a:lnTo>
                  <a:pt x="125168" y="50662"/>
                </a:lnTo>
                <a:lnTo>
                  <a:pt x="125481" y="67859"/>
                </a:lnTo>
                <a:lnTo>
                  <a:pt x="124294" y="75239"/>
                </a:lnTo>
                <a:lnTo>
                  <a:pt x="122232" y="81429"/>
                </a:lnTo>
                <a:lnTo>
                  <a:pt x="119589" y="86825"/>
                </a:lnTo>
                <a:lnTo>
                  <a:pt x="117826" y="92963"/>
                </a:lnTo>
                <a:lnTo>
                  <a:pt x="116650" y="99595"/>
                </a:lnTo>
                <a:lnTo>
                  <a:pt x="115868" y="106556"/>
                </a:lnTo>
                <a:lnTo>
                  <a:pt x="114075" y="112467"/>
                </a:lnTo>
                <a:lnTo>
                  <a:pt x="111610" y="117677"/>
                </a:lnTo>
                <a:lnTo>
                  <a:pt x="108697" y="122421"/>
                </a:lnTo>
                <a:lnTo>
                  <a:pt x="105485" y="129394"/>
                </a:lnTo>
                <a:lnTo>
                  <a:pt x="102074" y="137852"/>
                </a:lnTo>
                <a:lnTo>
                  <a:pt x="98529" y="147301"/>
                </a:lnTo>
                <a:lnTo>
                  <a:pt x="96166" y="156140"/>
                </a:lnTo>
                <a:lnTo>
                  <a:pt x="94591" y="164573"/>
                </a:lnTo>
                <a:lnTo>
                  <a:pt x="93541" y="172735"/>
                </a:lnTo>
                <a:lnTo>
                  <a:pt x="91571" y="179446"/>
                </a:lnTo>
                <a:lnTo>
                  <a:pt x="88988" y="185190"/>
                </a:lnTo>
                <a:lnTo>
                  <a:pt x="85995" y="190290"/>
                </a:lnTo>
                <a:lnTo>
                  <a:pt x="84000" y="198769"/>
                </a:lnTo>
                <a:lnTo>
                  <a:pt x="82670" y="209502"/>
                </a:lnTo>
                <a:lnTo>
                  <a:pt x="80536" y="238958"/>
                </a:lnTo>
                <a:lnTo>
                  <a:pt x="81631" y="241375"/>
                </a:lnTo>
                <a:lnTo>
                  <a:pt x="83631" y="242986"/>
                </a:lnTo>
                <a:lnTo>
                  <a:pt x="86234" y="244060"/>
                </a:lnTo>
                <a:lnTo>
                  <a:pt x="89240" y="244776"/>
                </a:lnTo>
                <a:lnTo>
                  <a:pt x="92513" y="245254"/>
                </a:lnTo>
                <a:lnTo>
                  <a:pt x="100824" y="246020"/>
                </a:lnTo>
                <a:lnTo>
                  <a:pt x="105348" y="242738"/>
                </a:lnTo>
                <a:lnTo>
                  <a:pt x="108332" y="240085"/>
                </a:lnTo>
                <a:lnTo>
                  <a:pt x="111592" y="238316"/>
                </a:lnTo>
                <a:lnTo>
                  <a:pt x="115034" y="237137"/>
                </a:lnTo>
                <a:lnTo>
                  <a:pt x="118600" y="236351"/>
                </a:lnTo>
                <a:lnTo>
                  <a:pt x="123517" y="234556"/>
                </a:lnTo>
                <a:lnTo>
                  <a:pt x="129335" y="232091"/>
                </a:lnTo>
                <a:lnTo>
                  <a:pt x="142573" y="225964"/>
                </a:lnTo>
                <a:lnTo>
                  <a:pt x="156922" y="219007"/>
                </a:lnTo>
                <a:lnTo>
                  <a:pt x="163035" y="215375"/>
                </a:lnTo>
                <a:lnTo>
                  <a:pt x="168380" y="211683"/>
                </a:lnTo>
                <a:lnTo>
                  <a:pt x="180016" y="202700"/>
                </a:lnTo>
                <a:lnTo>
                  <a:pt x="184994" y="201471"/>
                </a:lnTo>
                <a:lnTo>
                  <a:pt x="194310" y="200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0"/>
          <p:cNvSpPr/>
          <p:nvPr/>
        </p:nvSpPr>
        <p:spPr>
          <a:xfrm>
            <a:off x="7966709" y="2411729"/>
            <a:ext cx="91442" cy="45722"/>
          </a:xfrm>
          <a:custGeom>
            <a:avLst/>
            <a:gdLst/>
            <a:ahLst/>
            <a:cxnLst/>
            <a:rect l="0" t="0" r="0" b="0"/>
            <a:pathLst>
              <a:path w="91442" h="45722">
                <a:moveTo>
                  <a:pt x="0" y="45721"/>
                </a:moveTo>
                <a:lnTo>
                  <a:pt x="6068" y="39653"/>
                </a:lnTo>
                <a:lnTo>
                  <a:pt x="9125" y="37865"/>
                </a:lnTo>
                <a:lnTo>
                  <a:pt x="12434" y="36674"/>
                </a:lnTo>
                <a:lnTo>
                  <a:pt x="15909" y="35879"/>
                </a:lnTo>
                <a:lnTo>
                  <a:pt x="19496" y="34080"/>
                </a:lnTo>
                <a:lnTo>
                  <a:pt x="23158" y="31610"/>
                </a:lnTo>
                <a:lnTo>
                  <a:pt x="26869" y="28693"/>
                </a:lnTo>
                <a:lnTo>
                  <a:pt x="31883" y="25479"/>
                </a:lnTo>
                <a:lnTo>
                  <a:pt x="37765" y="22066"/>
                </a:lnTo>
                <a:lnTo>
                  <a:pt x="51075" y="14887"/>
                </a:lnTo>
                <a:lnTo>
                  <a:pt x="75698" y="2212"/>
                </a:lnTo>
                <a:lnTo>
                  <a:pt x="78406" y="1475"/>
                </a:lnTo>
                <a:lnTo>
                  <a:pt x="81481" y="983"/>
                </a:lnTo>
                <a:lnTo>
                  <a:pt x="914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1"/>
          <p:cNvSpPr/>
          <p:nvPr/>
        </p:nvSpPr>
        <p:spPr>
          <a:xfrm>
            <a:off x="8046719" y="2235746"/>
            <a:ext cx="228448" cy="733967"/>
          </a:xfrm>
          <a:custGeom>
            <a:avLst/>
            <a:gdLst/>
            <a:ahLst/>
            <a:cxnLst/>
            <a:rect l="0" t="0" r="0" b="0"/>
            <a:pathLst>
              <a:path w="228448" h="733967">
                <a:moveTo>
                  <a:pt x="68581" y="15963"/>
                </a:moveTo>
                <a:lnTo>
                  <a:pt x="84489" y="31872"/>
                </a:lnTo>
                <a:lnTo>
                  <a:pt x="86807" y="38000"/>
                </a:lnTo>
                <a:lnTo>
                  <a:pt x="89381" y="54967"/>
                </a:lnTo>
                <a:lnTo>
                  <a:pt x="96898" y="122347"/>
                </a:lnTo>
                <a:lnTo>
                  <a:pt x="100158" y="144036"/>
                </a:lnTo>
                <a:lnTo>
                  <a:pt x="103603" y="162305"/>
                </a:lnTo>
                <a:lnTo>
                  <a:pt x="112187" y="200798"/>
                </a:lnTo>
                <a:lnTo>
                  <a:pt x="114161" y="203957"/>
                </a:lnTo>
                <a:lnTo>
                  <a:pt x="116748" y="206062"/>
                </a:lnTo>
                <a:lnTo>
                  <a:pt x="119742" y="207466"/>
                </a:lnTo>
                <a:lnTo>
                  <a:pt x="121738" y="209672"/>
                </a:lnTo>
                <a:lnTo>
                  <a:pt x="123069" y="212412"/>
                </a:lnTo>
                <a:lnTo>
                  <a:pt x="123956" y="215509"/>
                </a:lnTo>
                <a:lnTo>
                  <a:pt x="125817" y="216304"/>
                </a:lnTo>
                <a:lnTo>
                  <a:pt x="128328" y="215564"/>
                </a:lnTo>
                <a:lnTo>
                  <a:pt x="135416" y="211318"/>
                </a:lnTo>
                <a:lnTo>
                  <a:pt x="139772" y="207351"/>
                </a:lnTo>
                <a:lnTo>
                  <a:pt x="142712" y="204515"/>
                </a:lnTo>
                <a:lnTo>
                  <a:pt x="144671" y="201355"/>
                </a:lnTo>
                <a:lnTo>
                  <a:pt x="148699" y="190839"/>
                </a:lnTo>
                <a:lnTo>
                  <a:pt x="154142" y="183432"/>
                </a:lnTo>
                <a:lnTo>
                  <a:pt x="160795" y="169134"/>
                </a:lnTo>
                <a:lnTo>
                  <a:pt x="166714" y="150079"/>
                </a:lnTo>
                <a:lnTo>
                  <a:pt x="171317" y="116661"/>
                </a:lnTo>
                <a:lnTo>
                  <a:pt x="173902" y="103415"/>
                </a:lnTo>
                <a:lnTo>
                  <a:pt x="176895" y="89505"/>
                </a:lnTo>
                <a:lnTo>
                  <a:pt x="177620" y="73881"/>
                </a:lnTo>
                <a:lnTo>
                  <a:pt x="176834" y="57115"/>
                </a:lnTo>
                <a:lnTo>
                  <a:pt x="172514" y="14920"/>
                </a:lnTo>
                <a:lnTo>
                  <a:pt x="171660" y="0"/>
                </a:lnTo>
                <a:lnTo>
                  <a:pt x="171590" y="241"/>
                </a:lnTo>
                <a:lnTo>
                  <a:pt x="171459" y="20191"/>
                </a:lnTo>
                <a:lnTo>
                  <a:pt x="174841" y="41126"/>
                </a:lnTo>
                <a:lnTo>
                  <a:pt x="177520" y="55598"/>
                </a:lnTo>
                <a:lnTo>
                  <a:pt x="183885" y="85226"/>
                </a:lnTo>
                <a:lnTo>
                  <a:pt x="187360" y="100238"/>
                </a:lnTo>
                <a:lnTo>
                  <a:pt x="190947" y="112787"/>
                </a:lnTo>
                <a:lnTo>
                  <a:pt x="194608" y="123692"/>
                </a:lnTo>
                <a:lnTo>
                  <a:pt x="200793" y="142583"/>
                </a:lnTo>
                <a:lnTo>
                  <a:pt x="203541" y="159445"/>
                </a:lnTo>
                <a:lnTo>
                  <a:pt x="208150" y="178793"/>
                </a:lnTo>
                <a:lnTo>
                  <a:pt x="213161" y="200092"/>
                </a:lnTo>
                <a:lnTo>
                  <a:pt x="217253" y="237313"/>
                </a:lnTo>
                <a:lnTo>
                  <a:pt x="222711" y="274361"/>
                </a:lnTo>
                <a:lnTo>
                  <a:pt x="224673" y="291099"/>
                </a:lnTo>
                <a:lnTo>
                  <a:pt x="225983" y="306067"/>
                </a:lnTo>
                <a:lnTo>
                  <a:pt x="226855" y="319856"/>
                </a:lnTo>
                <a:lnTo>
                  <a:pt x="227824" y="345337"/>
                </a:lnTo>
                <a:lnTo>
                  <a:pt x="228371" y="384489"/>
                </a:lnTo>
                <a:lnTo>
                  <a:pt x="228447" y="398807"/>
                </a:lnTo>
                <a:lnTo>
                  <a:pt x="227228" y="412162"/>
                </a:lnTo>
                <a:lnTo>
                  <a:pt x="225145" y="424876"/>
                </a:lnTo>
                <a:lnTo>
                  <a:pt x="222487" y="437162"/>
                </a:lnTo>
                <a:lnTo>
                  <a:pt x="216147" y="471133"/>
                </a:lnTo>
                <a:lnTo>
                  <a:pt x="212678" y="490860"/>
                </a:lnTo>
                <a:lnTo>
                  <a:pt x="207825" y="507821"/>
                </a:lnTo>
                <a:lnTo>
                  <a:pt x="202051" y="522938"/>
                </a:lnTo>
                <a:lnTo>
                  <a:pt x="195660" y="536827"/>
                </a:lnTo>
                <a:lnTo>
                  <a:pt x="190131" y="549896"/>
                </a:lnTo>
                <a:lnTo>
                  <a:pt x="185174" y="562418"/>
                </a:lnTo>
                <a:lnTo>
                  <a:pt x="180599" y="574577"/>
                </a:lnTo>
                <a:lnTo>
                  <a:pt x="176279" y="585222"/>
                </a:lnTo>
                <a:lnTo>
                  <a:pt x="172130" y="594859"/>
                </a:lnTo>
                <a:lnTo>
                  <a:pt x="168093" y="603824"/>
                </a:lnTo>
                <a:lnTo>
                  <a:pt x="162862" y="613611"/>
                </a:lnTo>
                <a:lnTo>
                  <a:pt x="156835" y="623945"/>
                </a:lnTo>
                <a:lnTo>
                  <a:pt x="150277" y="634644"/>
                </a:lnTo>
                <a:lnTo>
                  <a:pt x="144635" y="644317"/>
                </a:lnTo>
                <a:lnTo>
                  <a:pt x="134980" y="661839"/>
                </a:lnTo>
                <a:lnTo>
                  <a:pt x="130626" y="668797"/>
                </a:lnTo>
                <a:lnTo>
                  <a:pt x="126454" y="674706"/>
                </a:lnTo>
                <a:lnTo>
                  <a:pt x="122404" y="679915"/>
                </a:lnTo>
                <a:lnTo>
                  <a:pt x="115892" y="687198"/>
                </a:lnTo>
                <a:lnTo>
                  <a:pt x="98498" y="705450"/>
                </a:lnTo>
                <a:lnTo>
                  <a:pt x="89795" y="711841"/>
                </a:lnTo>
                <a:lnTo>
                  <a:pt x="81454" y="716102"/>
                </a:lnTo>
                <a:lnTo>
                  <a:pt x="73353" y="718942"/>
                </a:lnTo>
                <a:lnTo>
                  <a:pt x="66682" y="722106"/>
                </a:lnTo>
                <a:lnTo>
                  <a:pt x="60965" y="725485"/>
                </a:lnTo>
                <a:lnTo>
                  <a:pt x="55884" y="729008"/>
                </a:lnTo>
                <a:lnTo>
                  <a:pt x="49956" y="731356"/>
                </a:lnTo>
                <a:lnTo>
                  <a:pt x="43464" y="732922"/>
                </a:lnTo>
                <a:lnTo>
                  <a:pt x="36596" y="733966"/>
                </a:lnTo>
                <a:lnTo>
                  <a:pt x="30748" y="733392"/>
                </a:lnTo>
                <a:lnTo>
                  <a:pt x="25578" y="731739"/>
                </a:lnTo>
                <a:lnTo>
                  <a:pt x="20862" y="729367"/>
                </a:lnTo>
                <a:lnTo>
                  <a:pt x="16449" y="726516"/>
                </a:lnTo>
                <a:lnTo>
                  <a:pt x="12236" y="723345"/>
                </a:lnTo>
                <a:lnTo>
                  <a:pt x="0" y="7131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2"/>
          <p:cNvSpPr/>
          <p:nvPr/>
        </p:nvSpPr>
        <p:spPr>
          <a:xfrm>
            <a:off x="8332469" y="2514600"/>
            <a:ext cx="45722" cy="171451"/>
          </a:xfrm>
          <a:custGeom>
            <a:avLst/>
            <a:gdLst/>
            <a:ahLst/>
            <a:cxnLst/>
            <a:rect l="0" t="0" r="0" b="0"/>
            <a:pathLst>
              <a:path w="45722" h="171451">
                <a:moveTo>
                  <a:pt x="0" y="0"/>
                </a:moveTo>
                <a:lnTo>
                  <a:pt x="6068" y="12135"/>
                </a:lnTo>
                <a:lnTo>
                  <a:pt x="9125" y="16980"/>
                </a:lnTo>
                <a:lnTo>
                  <a:pt x="12434" y="21480"/>
                </a:lnTo>
                <a:lnTo>
                  <a:pt x="15909" y="25749"/>
                </a:lnTo>
                <a:lnTo>
                  <a:pt x="18227" y="29866"/>
                </a:lnTo>
                <a:lnTo>
                  <a:pt x="19771" y="33881"/>
                </a:lnTo>
                <a:lnTo>
                  <a:pt x="20801" y="37827"/>
                </a:lnTo>
                <a:lnTo>
                  <a:pt x="22757" y="42998"/>
                </a:lnTo>
                <a:lnTo>
                  <a:pt x="25332" y="48985"/>
                </a:lnTo>
                <a:lnTo>
                  <a:pt x="28318" y="55516"/>
                </a:lnTo>
                <a:lnTo>
                  <a:pt x="30309" y="63681"/>
                </a:lnTo>
                <a:lnTo>
                  <a:pt x="31636" y="72934"/>
                </a:lnTo>
                <a:lnTo>
                  <a:pt x="32521" y="82912"/>
                </a:lnTo>
                <a:lnTo>
                  <a:pt x="34381" y="95915"/>
                </a:lnTo>
                <a:lnTo>
                  <a:pt x="41796" y="139473"/>
                </a:lnTo>
                <a:lnTo>
                  <a:pt x="43105" y="148862"/>
                </a:lnTo>
                <a:lnTo>
                  <a:pt x="45721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3"/>
          <p:cNvSpPr/>
          <p:nvPr/>
        </p:nvSpPr>
        <p:spPr>
          <a:xfrm>
            <a:off x="8286750" y="2023110"/>
            <a:ext cx="199271" cy="861978"/>
          </a:xfrm>
          <a:custGeom>
            <a:avLst/>
            <a:gdLst/>
            <a:ahLst/>
            <a:cxnLst/>
            <a:rect l="0" t="0" r="0" b="0"/>
            <a:pathLst>
              <a:path w="199271" h="861978">
                <a:moveTo>
                  <a:pt x="0" y="0"/>
                </a:moveTo>
                <a:lnTo>
                  <a:pt x="12135" y="6067"/>
                </a:lnTo>
                <a:lnTo>
                  <a:pt x="16980" y="7855"/>
                </a:lnTo>
                <a:lnTo>
                  <a:pt x="21480" y="9046"/>
                </a:lnTo>
                <a:lnTo>
                  <a:pt x="25750" y="9841"/>
                </a:lnTo>
                <a:lnTo>
                  <a:pt x="31136" y="11640"/>
                </a:lnTo>
                <a:lnTo>
                  <a:pt x="37268" y="14110"/>
                </a:lnTo>
                <a:lnTo>
                  <a:pt x="43894" y="17026"/>
                </a:lnTo>
                <a:lnTo>
                  <a:pt x="49583" y="20241"/>
                </a:lnTo>
                <a:lnTo>
                  <a:pt x="54645" y="23654"/>
                </a:lnTo>
                <a:lnTo>
                  <a:pt x="59290" y="27199"/>
                </a:lnTo>
                <a:lnTo>
                  <a:pt x="64927" y="32102"/>
                </a:lnTo>
                <a:lnTo>
                  <a:pt x="71224" y="37912"/>
                </a:lnTo>
                <a:lnTo>
                  <a:pt x="77962" y="44324"/>
                </a:lnTo>
                <a:lnTo>
                  <a:pt x="87534" y="57489"/>
                </a:lnTo>
                <a:lnTo>
                  <a:pt x="98997" y="75156"/>
                </a:lnTo>
                <a:lnTo>
                  <a:pt x="111717" y="95824"/>
                </a:lnTo>
                <a:lnTo>
                  <a:pt x="121468" y="113412"/>
                </a:lnTo>
                <a:lnTo>
                  <a:pt x="129238" y="128948"/>
                </a:lnTo>
                <a:lnTo>
                  <a:pt x="135689" y="143115"/>
                </a:lnTo>
                <a:lnTo>
                  <a:pt x="149630" y="175790"/>
                </a:lnTo>
                <a:lnTo>
                  <a:pt x="156903" y="193393"/>
                </a:lnTo>
                <a:lnTo>
                  <a:pt x="163021" y="210208"/>
                </a:lnTo>
                <a:lnTo>
                  <a:pt x="168371" y="226499"/>
                </a:lnTo>
                <a:lnTo>
                  <a:pt x="181967" y="270310"/>
                </a:lnTo>
                <a:lnTo>
                  <a:pt x="186081" y="283077"/>
                </a:lnTo>
                <a:lnTo>
                  <a:pt x="190094" y="300478"/>
                </a:lnTo>
                <a:lnTo>
                  <a:pt x="194040" y="320968"/>
                </a:lnTo>
                <a:lnTo>
                  <a:pt x="197939" y="343518"/>
                </a:lnTo>
                <a:lnTo>
                  <a:pt x="199270" y="368712"/>
                </a:lnTo>
                <a:lnTo>
                  <a:pt x="198886" y="395668"/>
                </a:lnTo>
                <a:lnTo>
                  <a:pt x="196343" y="447632"/>
                </a:lnTo>
                <a:lnTo>
                  <a:pt x="195213" y="487661"/>
                </a:lnTo>
                <a:lnTo>
                  <a:pt x="193643" y="505447"/>
                </a:lnTo>
                <a:lnTo>
                  <a:pt x="191325" y="522384"/>
                </a:lnTo>
                <a:lnTo>
                  <a:pt x="188510" y="538756"/>
                </a:lnTo>
                <a:lnTo>
                  <a:pt x="186632" y="554751"/>
                </a:lnTo>
                <a:lnTo>
                  <a:pt x="185382" y="570494"/>
                </a:lnTo>
                <a:lnTo>
                  <a:pt x="184547" y="586069"/>
                </a:lnTo>
                <a:lnTo>
                  <a:pt x="181451" y="605342"/>
                </a:lnTo>
                <a:lnTo>
                  <a:pt x="176848" y="627081"/>
                </a:lnTo>
                <a:lnTo>
                  <a:pt x="171238" y="650464"/>
                </a:lnTo>
                <a:lnTo>
                  <a:pt x="167499" y="669863"/>
                </a:lnTo>
                <a:lnTo>
                  <a:pt x="165006" y="686605"/>
                </a:lnTo>
                <a:lnTo>
                  <a:pt x="163344" y="701576"/>
                </a:lnTo>
                <a:lnTo>
                  <a:pt x="158110" y="724985"/>
                </a:lnTo>
                <a:lnTo>
                  <a:pt x="144402" y="766776"/>
                </a:lnTo>
                <a:lnTo>
                  <a:pt x="140718" y="779154"/>
                </a:lnTo>
                <a:lnTo>
                  <a:pt x="133238" y="806454"/>
                </a:lnTo>
                <a:lnTo>
                  <a:pt x="129465" y="817036"/>
                </a:lnTo>
                <a:lnTo>
                  <a:pt x="125680" y="825360"/>
                </a:lnTo>
                <a:lnTo>
                  <a:pt x="121886" y="832180"/>
                </a:lnTo>
                <a:lnTo>
                  <a:pt x="117671" y="843144"/>
                </a:lnTo>
                <a:lnTo>
                  <a:pt x="116548" y="847846"/>
                </a:lnTo>
                <a:lnTo>
                  <a:pt x="111912" y="856457"/>
                </a:lnTo>
                <a:lnTo>
                  <a:pt x="108898" y="860531"/>
                </a:lnTo>
                <a:lnTo>
                  <a:pt x="105618" y="861977"/>
                </a:lnTo>
                <a:lnTo>
                  <a:pt x="102162" y="861671"/>
                </a:lnTo>
                <a:lnTo>
                  <a:pt x="91440" y="8572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4"/>
          <p:cNvSpPr/>
          <p:nvPr/>
        </p:nvSpPr>
        <p:spPr>
          <a:xfrm>
            <a:off x="8435340" y="1977393"/>
            <a:ext cx="318492" cy="114239"/>
          </a:xfrm>
          <a:custGeom>
            <a:avLst/>
            <a:gdLst/>
            <a:ahLst/>
            <a:cxnLst/>
            <a:rect l="0" t="0" r="0" b="0"/>
            <a:pathLst>
              <a:path w="318492" h="114239">
                <a:moveTo>
                  <a:pt x="0" y="11426"/>
                </a:moveTo>
                <a:lnTo>
                  <a:pt x="20800" y="11426"/>
                </a:lnTo>
                <a:lnTo>
                  <a:pt x="25331" y="8040"/>
                </a:lnTo>
                <a:lnTo>
                  <a:pt x="28317" y="5359"/>
                </a:lnTo>
                <a:lnTo>
                  <a:pt x="32848" y="3571"/>
                </a:lnTo>
                <a:lnTo>
                  <a:pt x="38408" y="2380"/>
                </a:lnTo>
                <a:lnTo>
                  <a:pt x="44656" y="1585"/>
                </a:lnTo>
                <a:lnTo>
                  <a:pt x="50090" y="1056"/>
                </a:lnTo>
                <a:lnTo>
                  <a:pt x="59515" y="467"/>
                </a:lnTo>
                <a:lnTo>
                  <a:pt x="67937" y="206"/>
                </a:lnTo>
                <a:lnTo>
                  <a:pt x="86593" y="58"/>
                </a:lnTo>
                <a:lnTo>
                  <a:pt x="118745" y="0"/>
                </a:lnTo>
                <a:lnTo>
                  <a:pt x="121074" y="1269"/>
                </a:lnTo>
                <a:lnTo>
                  <a:pt x="122626" y="3385"/>
                </a:lnTo>
                <a:lnTo>
                  <a:pt x="123660" y="6065"/>
                </a:lnTo>
                <a:lnTo>
                  <a:pt x="125620" y="7852"/>
                </a:lnTo>
                <a:lnTo>
                  <a:pt x="128197" y="9044"/>
                </a:lnTo>
                <a:lnTo>
                  <a:pt x="131184" y="9838"/>
                </a:lnTo>
                <a:lnTo>
                  <a:pt x="133176" y="11637"/>
                </a:lnTo>
                <a:lnTo>
                  <a:pt x="134504" y="14107"/>
                </a:lnTo>
                <a:lnTo>
                  <a:pt x="135389" y="17024"/>
                </a:lnTo>
                <a:lnTo>
                  <a:pt x="135979" y="20238"/>
                </a:lnTo>
                <a:lnTo>
                  <a:pt x="136373" y="23651"/>
                </a:lnTo>
                <a:lnTo>
                  <a:pt x="136635" y="27196"/>
                </a:lnTo>
                <a:lnTo>
                  <a:pt x="135539" y="32100"/>
                </a:lnTo>
                <a:lnTo>
                  <a:pt x="133540" y="37908"/>
                </a:lnTo>
                <a:lnTo>
                  <a:pt x="130937" y="44321"/>
                </a:lnTo>
                <a:lnTo>
                  <a:pt x="127931" y="51136"/>
                </a:lnTo>
                <a:lnTo>
                  <a:pt x="116345" y="75703"/>
                </a:lnTo>
                <a:lnTo>
                  <a:pt x="114393" y="78408"/>
                </a:lnTo>
                <a:lnTo>
                  <a:pt x="111822" y="81481"/>
                </a:lnTo>
                <a:lnTo>
                  <a:pt x="108838" y="84799"/>
                </a:lnTo>
                <a:lnTo>
                  <a:pt x="102135" y="91873"/>
                </a:lnTo>
                <a:lnTo>
                  <a:pt x="98570" y="95538"/>
                </a:lnTo>
                <a:lnTo>
                  <a:pt x="96193" y="99251"/>
                </a:lnTo>
                <a:lnTo>
                  <a:pt x="94609" y="102996"/>
                </a:lnTo>
                <a:lnTo>
                  <a:pt x="93553" y="106763"/>
                </a:lnTo>
                <a:lnTo>
                  <a:pt x="94118" y="109274"/>
                </a:lnTo>
                <a:lnTo>
                  <a:pt x="95765" y="110948"/>
                </a:lnTo>
                <a:lnTo>
                  <a:pt x="98133" y="112064"/>
                </a:lnTo>
                <a:lnTo>
                  <a:pt x="104151" y="113304"/>
                </a:lnTo>
                <a:lnTo>
                  <a:pt x="111059" y="113856"/>
                </a:lnTo>
                <a:lnTo>
                  <a:pt x="118363" y="114101"/>
                </a:lnTo>
                <a:lnTo>
                  <a:pt x="129614" y="114238"/>
                </a:lnTo>
                <a:lnTo>
                  <a:pt x="137210" y="111718"/>
                </a:lnTo>
                <a:lnTo>
                  <a:pt x="147353" y="107497"/>
                </a:lnTo>
                <a:lnTo>
                  <a:pt x="159195" y="102144"/>
                </a:lnTo>
                <a:lnTo>
                  <a:pt x="175980" y="93495"/>
                </a:lnTo>
                <a:lnTo>
                  <a:pt x="218337" y="70338"/>
                </a:lnTo>
                <a:lnTo>
                  <a:pt x="234457" y="60861"/>
                </a:lnTo>
                <a:lnTo>
                  <a:pt x="246475" y="53273"/>
                </a:lnTo>
                <a:lnTo>
                  <a:pt x="255757" y="46944"/>
                </a:lnTo>
                <a:lnTo>
                  <a:pt x="265754" y="41455"/>
                </a:lnTo>
                <a:lnTo>
                  <a:pt x="276229" y="36525"/>
                </a:lnTo>
                <a:lnTo>
                  <a:pt x="287022" y="31969"/>
                </a:lnTo>
                <a:lnTo>
                  <a:pt x="295489" y="28932"/>
                </a:lnTo>
                <a:lnTo>
                  <a:pt x="302402" y="26907"/>
                </a:lnTo>
                <a:lnTo>
                  <a:pt x="308282" y="25557"/>
                </a:lnTo>
                <a:lnTo>
                  <a:pt x="312201" y="25926"/>
                </a:lnTo>
                <a:lnTo>
                  <a:pt x="314814" y="27443"/>
                </a:lnTo>
                <a:lnTo>
                  <a:pt x="318491" y="32259"/>
                </a:lnTo>
                <a:lnTo>
                  <a:pt x="308610" y="4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5"/>
          <p:cNvSpPr/>
          <p:nvPr/>
        </p:nvSpPr>
        <p:spPr>
          <a:xfrm>
            <a:off x="439193" y="3396457"/>
            <a:ext cx="166598" cy="146844"/>
          </a:xfrm>
          <a:custGeom>
            <a:avLst/>
            <a:gdLst/>
            <a:ahLst/>
            <a:cxnLst/>
            <a:rect l="0" t="0" r="0" b="0"/>
            <a:pathLst>
              <a:path w="166598" h="146844">
                <a:moveTo>
                  <a:pt x="18007" y="55402"/>
                </a:moveTo>
                <a:lnTo>
                  <a:pt x="11939" y="43267"/>
                </a:lnTo>
                <a:lnTo>
                  <a:pt x="10151" y="38422"/>
                </a:lnTo>
                <a:lnTo>
                  <a:pt x="8960" y="33922"/>
                </a:lnTo>
                <a:lnTo>
                  <a:pt x="7047" y="23643"/>
                </a:lnTo>
                <a:lnTo>
                  <a:pt x="6890" y="21529"/>
                </a:lnTo>
                <a:lnTo>
                  <a:pt x="6786" y="18850"/>
                </a:lnTo>
                <a:lnTo>
                  <a:pt x="6618" y="11493"/>
                </a:lnTo>
                <a:lnTo>
                  <a:pt x="3208" y="7101"/>
                </a:lnTo>
                <a:lnTo>
                  <a:pt x="521" y="4151"/>
                </a:lnTo>
                <a:lnTo>
                  <a:pt x="0" y="2185"/>
                </a:lnTo>
                <a:lnTo>
                  <a:pt x="922" y="874"/>
                </a:lnTo>
                <a:lnTo>
                  <a:pt x="2807" y="0"/>
                </a:lnTo>
                <a:lnTo>
                  <a:pt x="4063" y="687"/>
                </a:lnTo>
                <a:lnTo>
                  <a:pt x="4901" y="2416"/>
                </a:lnTo>
                <a:lnTo>
                  <a:pt x="6246" y="8247"/>
                </a:lnTo>
                <a:lnTo>
                  <a:pt x="6430" y="12431"/>
                </a:lnTo>
                <a:lnTo>
                  <a:pt x="6479" y="15325"/>
                </a:lnTo>
                <a:lnTo>
                  <a:pt x="7781" y="18524"/>
                </a:lnTo>
                <a:lnTo>
                  <a:pt x="9920" y="21927"/>
                </a:lnTo>
                <a:lnTo>
                  <a:pt x="12615" y="25465"/>
                </a:lnTo>
                <a:lnTo>
                  <a:pt x="15682" y="30364"/>
                </a:lnTo>
                <a:lnTo>
                  <a:pt x="18997" y="36171"/>
                </a:lnTo>
                <a:lnTo>
                  <a:pt x="22477" y="42581"/>
                </a:lnTo>
                <a:lnTo>
                  <a:pt x="27337" y="48125"/>
                </a:lnTo>
                <a:lnTo>
                  <a:pt x="33117" y="53091"/>
                </a:lnTo>
                <a:lnTo>
                  <a:pt x="39510" y="57671"/>
                </a:lnTo>
                <a:lnTo>
                  <a:pt x="45042" y="61995"/>
                </a:lnTo>
                <a:lnTo>
                  <a:pt x="50000" y="66147"/>
                </a:lnTo>
                <a:lnTo>
                  <a:pt x="54576" y="70186"/>
                </a:lnTo>
                <a:lnTo>
                  <a:pt x="58896" y="72878"/>
                </a:lnTo>
                <a:lnTo>
                  <a:pt x="63046" y="74673"/>
                </a:lnTo>
                <a:lnTo>
                  <a:pt x="67083" y="75870"/>
                </a:lnTo>
                <a:lnTo>
                  <a:pt x="72314" y="79207"/>
                </a:lnTo>
                <a:lnTo>
                  <a:pt x="78342" y="83972"/>
                </a:lnTo>
                <a:lnTo>
                  <a:pt x="84900" y="89689"/>
                </a:lnTo>
                <a:lnTo>
                  <a:pt x="90542" y="93500"/>
                </a:lnTo>
                <a:lnTo>
                  <a:pt x="95574" y="96041"/>
                </a:lnTo>
                <a:lnTo>
                  <a:pt x="100198" y="97735"/>
                </a:lnTo>
                <a:lnTo>
                  <a:pt x="104551" y="100134"/>
                </a:lnTo>
                <a:lnTo>
                  <a:pt x="108723" y="103004"/>
                </a:lnTo>
                <a:lnTo>
                  <a:pt x="112774" y="106186"/>
                </a:lnTo>
                <a:lnTo>
                  <a:pt x="116745" y="109578"/>
                </a:lnTo>
                <a:lnTo>
                  <a:pt x="120662" y="113110"/>
                </a:lnTo>
                <a:lnTo>
                  <a:pt x="128401" y="120420"/>
                </a:lnTo>
                <a:lnTo>
                  <a:pt x="149132" y="140821"/>
                </a:lnTo>
                <a:lnTo>
                  <a:pt x="152413" y="142828"/>
                </a:lnTo>
                <a:lnTo>
                  <a:pt x="155871" y="144166"/>
                </a:lnTo>
                <a:lnTo>
                  <a:pt x="166597" y="1468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6"/>
          <p:cNvSpPr/>
          <p:nvPr/>
        </p:nvSpPr>
        <p:spPr>
          <a:xfrm>
            <a:off x="400050" y="3380002"/>
            <a:ext cx="182881" cy="289028"/>
          </a:xfrm>
          <a:custGeom>
            <a:avLst/>
            <a:gdLst/>
            <a:ahLst/>
            <a:cxnLst/>
            <a:rect l="0" t="0" r="0" b="0"/>
            <a:pathLst>
              <a:path w="182881" h="289028">
                <a:moveTo>
                  <a:pt x="182880" y="14707"/>
                </a:moveTo>
                <a:lnTo>
                  <a:pt x="176812" y="2572"/>
                </a:lnTo>
                <a:lnTo>
                  <a:pt x="175024" y="267"/>
                </a:lnTo>
                <a:lnTo>
                  <a:pt x="173833" y="0"/>
                </a:lnTo>
                <a:lnTo>
                  <a:pt x="168769" y="5693"/>
                </a:lnTo>
                <a:lnTo>
                  <a:pt x="165853" y="8698"/>
                </a:lnTo>
                <a:lnTo>
                  <a:pt x="163908" y="11971"/>
                </a:lnTo>
                <a:lnTo>
                  <a:pt x="159902" y="23915"/>
                </a:lnTo>
                <a:lnTo>
                  <a:pt x="157401" y="29736"/>
                </a:lnTo>
                <a:lnTo>
                  <a:pt x="154464" y="36157"/>
                </a:lnTo>
                <a:lnTo>
                  <a:pt x="143616" y="53137"/>
                </a:lnTo>
                <a:lnTo>
                  <a:pt x="107856" y="105871"/>
                </a:lnTo>
                <a:lnTo>
                  <a:pt x="49878" y="188756"/>
                </a:lnTo>
                <a:lnTo>
                  <a:pt x="37062" y="209480"/>
                </a:lnTo>
                <a:lnTo>
                  <a:pt x="28518" y="225836"/>
                </a:lnTo>
                <a:lnTo>
                  <a:pt x="22822" y="239280"/>
                </a:lnTo>
                <a:lnTo>
                  <a:pt x="17754" y="249512"/>
                </a:lnTo>
                <a:lnTo>
                  <a:pt x="13106" y="257604"/>
                </a:lnTo>
                <a:lnTo>
                  <a:pt x="2589" y="273648"/>
                </a:lnTo>
                <a:lnTo>
                  <a:pt x="1150" y="279229"/>
                </a:lnTo>
                <a:lnTo>
                  <a:pt x="0" y="2890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7"/>
          <p:cNvSpPr/>
          <p:nvPr/>
        </p:nvSpPr>
        <p:spPr>
          <a:xfrm>
            <a:off x="674370" y="3543300"/>
            <a:ext cx="11431" cy="114301"/>
          </a:xfrm>
          <a:custGeom>
            <a:avLst/>
            <a:gdLst/>
            <a:ahLst/>
            <a:cxnLst/>
            <a:rect l="0" t="0" r="0" b="0"/>
            <a:pathLst>
              <a:path w="11431" h="114301">
                <a:moveTo>
                  <a:pt x="11430" y="0"/>
                </a:moveTo>
                <a:lnTo>
                  <a:pt x="11430" y="47668"/>
                </a:lnTo>
                <a:lnTo>
                  <a:pt x="10160" y="54639"/>
                </a:lnTo>
                <a:lnTo>
                  <a:pt x="8043" y="63096"/>
                </a:lnTo>
                <a:lnTo>
                  <a:pt x="5362" y="72544"/>
                </a:lnTo>
                <a:lnTo>
                  <a:pt x="3574" y="80112"/>
                </a:lnTo>
                <a:lnTo>
                  <a:pt x="2383" y="86428"/>
                </a:lnTo>
                <a:lnTo>
                  <a:pt x="0" y="1143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8"/>
          <p:cNvSpPr/>
          <p:nvPr/>
        </p:nvSpPr>
        <p:spPr>
          <a:xfrm>
            <a:off x="845820" y="3372563"/>
            <a:ext cx="112708" cy="353460"/>
          </a:xfrm>
          <a:custGeom>
            <a:avLst/>
            <a:gdLst/>
            <a:ahLst/>
            <a:cxnLst/>
            <a:rect l="0" t="0" r="0" b="0"/>
            <a:pathLst>
              <a:path w="112708" h="353460">
                <a:moveTo>
                  <a:pt x="11430" y="22146"/>
                </a:moveTo>
                <a:lnTo>
                  <a:pt x="11430" y="152738"/>
                </a:lnTo>
                <a:lnTo>
                  <a:pt x="12700" y="153657"/>
                </a:lnTo>
                <a:lnTo>
                  <a:pt x="14816" y="153000"/>
                </a:lnTo>
                <a:lnTo>
                  <a:pt x="17497" y="151292"/>
                </a:lnTo>
                <a:lnTo>
                  <a:pt x="20555" y="148884"/>
                </a:lnTo>
                <a:lnTo>
                  <a:pt x="23863" y="146008"/>
                </a:lnTo>
                <a:lnTo>
                  <a:pt x="27339" y="142821"/>
                </a:lnTo>
                <a:lnTo>
                  <a:pt x="34587" y="135893"/>
                </a:lnTo>
                <a:lnTo>
                  <a:pt x="49588" y="121097"/>
                </a:lnTo>
                <a:lnTo>
                  <a:pt x="52109" y="116053"/>
                </a:lnTo>
                <a:lnTo>
                  <a:pt x="53789" y="110151"/>
                </a:lnTo>
                <a:lnTo>
                  <a:pt x="54909" y="103676"/>
                </a:lnTo>
                <a:lnTo>
                  <a:pt x="56926" y="98089"/>
                </a:lnTo>
                <a:lnTo>
                  <a:pt x="59541" y="93095"/>
                </a:lnTo>
                <a:lnTo>
                  <a:pt x="62554" y="88496"/>
                </a:lnTo>
                <a:lnTo>
                  <a:pt x="64562" y="82889"/>
                </a:lnTo>
                <a:lnTo>
                  <a:pt x="65901" y="76612"/>
                </a:lnTo>
                <a:lnTo>
                  <a:pt x="66794" y="69886"/>
                </a:lnTo>
                <a:lnTo>
                  <a:pt x="67786" y="59028"/>
                </a:lnTo>
                <a:lnTo>
                  <a:pt x="68051" y="54354"/>
                </a:lnTo>
                <a:lnTo>
                  <a:pt x="69497" y="48698"/>
                </a:lnTo>
                <a:lnTo>
                  <a:pt x="71731" y="42387"/>
                </a:lnTo>
                <a:lnTo>
                  <a:pt x="74491" y="35641"/>
                </a:lnTo>
                <a:lnTo>
                  <a:pt x="77557" y="24757"/>
                </a:lnTo>
                <a:lnTo>
                  <a:pt x="78919" y="15687"/>
                </a:lnTo>
                <a:lnTo>
                  <a:pt x="79525" y="7422"/>
                </a:lnTo>
                <a:lnTo>
                  <a:pt x="80957" y="4710"/>
                </a:lnTo>
                <a:lnTo>
                  <a:pt x="83181" y="2902"/>
                </a:lnTo>
                <a:lnTo>
                  <a:pt x="89808" y="0"/>
                </a:lnTo>
                <a:lnTo>
                  <a:pt x="90352" y="1033"/>
                </a:lnTo>
                <a:lnTo>
                  <a:pt x="91117" y="9823"/>
                </a:lnTo>
                <a:lnTo>
                  <a:pt x="91296" y="21325"/>
                </a:lnTo>
                <a:lnTo>
                  <a:pt x="92614" y="30489"/>
                </a:lnTo>
                <a:lnTo>
                  <a:pt x="94763" y="41678"/>
                </a:lnTo>
                <a:lnTo>
                  <a:pt x="97465" y="54218"/>
                </a:lnTo>
                <a:lnTo>
                  <a:pt x="99266" y="65117"/>
                </a:lnTo>
                <a:lnTo>
                  <a:pt x="100468" y="74924"/>
                </a:lnTo>
                <a:lnTo>
                  <a:pt x="101268" y="84001"/>
                </a:lnTo>
                <a:lnTo>
                  <a:pt x="101802" y="92593"/>
                </a:lnTo>
                <a:lnTo>
                  <a:pt x="102395" y="108913"/>
                </a:lnTo>
                <a:lnTo>
                  <a:pt x="102828" y="184944"/>
                </a:lnTo>
                <a:lnTo>
                  <a:pt x="104112" y="199258"/>
                </a:lnTo>
                <a:lnTo>
                  <a:pt x="106238" y="216421"/>
                </a:lnTo>
                <a:lnTo>
                  <a:pt x="110717" y="249461"/>
                </a:lnTo>
                <a:lnTo>
                  <a:pt x="111911" y="260049"/>
                </a:lnTo>
                <a:lnTo>
                  <a:pt x="112707" y="268378"/>
                </a:lnTo>
                <a:lnTo>
                  <a:pt x="111968" y="276471"/>
                </a:lnTo>
                <a:lnTo>
                  <a:pt x="110205" y="284406"/>
                </a:lnTo>
                <a:lnTo>
                  <a:pt x="107760" y="292236"/>
                </a:lnTo>
                <a:lnTo>
                  <a:pt x="106130" y="298726"/>
                </a:lnTo>
                <a:lnTo>
                  <a:pt x="104319" y="309324"/>
                </a:lnTo>
                <a:lnTo>
                  <a:pt x="102566" y="313928"/>
                </a:lnTo>
                <a:lnTo>
                  <a:pt x="100127" y="318268"/>
                </a:lnTo>
                <a:lnTo>
                  <a:pt x="97231" y="322430"/>
                </a:lnTo>
                <a:lnTo>
                  <a:pt x="94014" y="330443"/>
                </a:lnTo>
                <a:lnTo>
                  <a:pt x="93156" y="334357"/>
                </a:lnTo>
                <a:lnTo>
                  <a:pt x="91314" y="336967"/>
                </a:lnTo>
                <a:lnTo>
                  <a:pt x="88816" y="338707"/>
                </a:lnTo>
                <a:lnTo>
                  <a:pt x="85880" y="339867"/>
                </a:lnTo>
                <a:lnTo>
                  <a:pt x="81383" y="341910"/>
                </a:lnTo>
                <a:lnTo>
                  <a:pt x="69613" y="347567"/>
                </a:lnTo>
                <a:lnTo>
                  <a:pt x="62919" y="349583"/>
                </a:lnTo>
                <a:lnTo>
                  <a:pt x="55916" y="350928"/>
                </a:lnTo>
                <a:lnTo>
                  <a:pt x="48707" y="351824"/>
                </a:lnTo>
                <a:lnTo>
                  <a:pt x="41361" y="352422"/>
                </a:lnTo>
                <a:lnTo>
                  <a:pt x="33924" y="352820"/>
                </a:lnTo>
                <a:lnTo>
                  <a:pt x="15873" y="353459"/>
                </a:lnTo>
                <a:lnTo>
                  <a:pt x="13122" y="352242"/>
                </a:lnTo>
                <a:lnTo>
                  <a:pt x="10018" y="350160"/>
                </a:lnTo>
                <a:lnTo>
                  <a:pt x="0" y="3421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9"/>
          <p:cNvSpPr/>
          <p:nvPr/>
        </p:nvSpPr>
        <p:spPr>
          <a:xfrm>
            <a:off x="1085850" y="3543300"/>
            <a:ext cx="45184" cy="148590"/>
          </a:xfrm>
          <a:custGeom>
            <a:avLst/>
            <a:gdLst/>
            <a:ahLst/>
            <a:cxnLst/>
            <a:rect l="0" t="0" r="0" b="0"/>
            <a:pathLst>
              <a:path w="45184" h="148590">
                <a:moveTo>
                  <a:pt x="0" y="0"/>
                </a:moveTo>
                <a:lnTo>
                  <a:pt x="12135" y="0"/>
                </a:lnTo>
                <a:lnTo>
                  <a:pt x="16980" y="2540"/>
                </a:lnTo>
                <a:lnTo>
                  <a:pt x="21480" y="6773"/>
                </a:lnTo>
                <a:lnTo>
                  <a:pt x="25750" y="12135"/>
                </a:lnTo>
                <a:lnTo>
                  <a:pt x="28596" y="16980"/>
                </a:lnTo>
                <a:lnTo>
                  <a:pt x="30494" y="21480"/>
                </a:lnTo>
                <a:lnTo>
                  <a:pt x="31759" y="25750"/>
                </a:lnTo>
                <a:lnTo>
                  <a:pt x="39608" y="49962"/>
                </a:lnTo>
                <a:lnTo>
                  <a:pt x="41645" y="61248"/>
                </a:lnTo>
                <a:lnTo>
                  <a:pt x="43003" y="73852"/>
                </a:lnTo>
                <a:lnTo>
                  <a:pt x="43909" y="87334"/>
                </a:lnTo>
                <a:lnTo>
                  <a:pt x="44915" y="109089"/>
                </a:lnTo>
                <a:lnTo>
                  <a:pt x="45183" y="118445"/>
                </a:lnTo>
                <a:lnTo>
                  <a:pt x="44092" y="125953"/>
                </a:lnTo>
                <a:lnTo>
                  <a:pt x="42094" y="132229"/>
                </a:lnTo>
                <a:lnTo>
                  <a:pt x="34290" y="1485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0"/>
          <p:cNvSpPr/>
          <p:nvPr/>
        </p:nvSpPr>
        <p:spPr>
          <a:xfrm>
            <a:off x="2411730" y="4663439"/>
            <a:ext cx="274321" cy="171451"/>
          </a:xfrm>
          <a:custGeom>
            <a:avLst/>
            <a:gdLst/>
            <a:ahLst/>
            <a:cxnLst/>
            <a:rect l="0" t="0" r="0" b="0"/>
            <a:pathLst>
              <a:path w="274321" h="171451">
                <a:moveTo>
                  <a:pt x="0" y="0"/>
                </a:moveTo>
                <a:lnTo>
                  <a:pt x="12135" y="12136"/>
                </a:lnTo>
                <a:lnTo>
                  <a:pt x="19520" y="18251"/>
                </a:lnTo>
                <a:lnTo>
                  <a:pt x="28253" y="24867"/>
                </a:lnTo>
                <a:lnTo>
                  <a:pt x="37885" y="31818"/>
                </a:lnTo>
                <a:lnTo>
                  <a:pt x="45577" y="37722"/>
                </a:lnTo>
                <a:lnTo>
                  <a:pt x="51974" y="42928"/>
                </a:lnTo>
                <a:lnTo>
                  <a:pt x="57509" y="47669"/>
                </a:lnTo>
                <a:lnTo>
                  <a:pt x="65009" y="53369"/>
                </a:lnTo>
                <a:lnTo>
                  <a:pt x="83503" y="66477"/>
                </a:lnTo>
                <a:lnTo>
                  <a:pt x="92498" y="73528"/>
                </a:lnTo>
                <a:lnTo>
                  <a:pt x="101036" y="80769"/>
                </a:lnTo>
                <a:lnTo>
                  <a:pt x="109267" y="88136"/>
                </a:lnTo>
                <a:lnTo>
                  <a:pt x="118564" y="94317"/>
                </a:lnTo>
                <a:lnTo>
                  <a:pt x="128573" y="99709"/>
                </a:lnTo>
                <a:lnTo>
                  <a:pt x="139055" y="104573"/>
                </a:lnTo>
                <a:lnTo>
                  <a:pt x="152393" y="111625"/>
                </a:lnTo>
                <a:lnTo>
                  <a:pt x="184147" y="129621"/>
                </a:lnTo>
                <a:lnTo>
                  <a:pt x="196424" y="137214"/>
                </a:lnTo>
                <a:lnTo>
                  <a:pt x="205879" y="143547"/>
                </a:lnTo>
                <a:lnTo>
                  <a:pt x="213453" y="149038"/>
                </a:lnTo>
                <a:lnTo>
                  <a:pt x="221042" y="152699"/>
                </a:lnTo>
                <a:lnTo>
                  <a:pt x="228641" y="155139"/>
                </a:lnTo>
                <a:lnTo>
                  <a:pt x="236247" y="156766"/>
                </a:lnTo>
                <a:lnTo>
                  <a:pt x="242588" y="159121"/>
                </a:lnTo>
                <a:lnTo>
                  <a:pt x="248085" y="161961"/>
                </a:lnTo>
                <a:lnTo>
                  <a:pt x="27432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1"/>
          <p:cNvSpPr/>
          <p:nvPr/>
        </p:nvSpPr>
        <p:spPr>
          <a:xfrm>
            <a:off x="2468880" y="4674869"/>
            <a:ext cx="148591" cy="205741"/>
          </a:xfrm>
          <a:custGeom>
            <a:avLst/>
            <a:gdLst/>
            <a:ahLst/>
            <a:cxnLst/>
            <a:rect l="0" t="0" r="0" b="0"/>
            <a:pathLst>
              <a:path w="148591" h="205741">
                <a:moveTo>
                  <a:pt x="148590" y="0"/>
                </a:moveTo>
                <a:lnTo>
                  <a:pt x="142522" y="12136"/>
                </a:lnTo>
                <a:lnTo>
                  <a:pt x="139464" y="16981"/>
                </a:lnTo>
                <a:lnTo>
                  <a:pt x="136156" y="21481"/>
                </a:lnTo>
                <a:lnTo>
                  <a:pt x="132681" y="25751"/>
                </a:lnTo>
                <a:lnTo>
                  <a:pt x="109586" y="56031"/>
                </a:lnTo>
                <a:lnTo>
                  <a:pt x="100997" y="66564"/>
                </a:lnTo>
                <a:lnTo>
                  <a:pt x="92731" y="76126"/>
                </a:lnTo>
                <a:lnTo>
                  <a:pt x="78044" y="92254"/>
                </a:lnTo>
                <a:lnTo>
                  <a:pt x="67283" y="103655"/>
                </a:lnTo>
                <a:lnTo>
                  <a:pt x="62635" y="109744"/>
                </a:lnTo>
                <a:lnTo>
                  <a:pt x="58266" y="116343"/>
                </a:lnTo>
                <a:lnTo>
                  <a:pt x="54084" y="123282"/>
                </a:lnTo>
                <a:lnTo>
                  <a:pt x="50026" y="129178"/>
                </a:lnTo>
                <a:lnTo>
                  <a:pt x="46050" y="134379"/>
                </a:lnTo>
                <a:lnTo>
                  <a:pt x="42130" y="139116"/>
                </a:lnTo>
                <a:lnTo>
                  <a:pt x="38247" y="144814"/>
                </a:lnTo>
                <a:lnTo>
                  <a:pt x="34388" y="151153"/>
                </a:lnTo>
                <a:lnTo>
                  <a:pt x="30545" y="157919"/>
                </a:lnTo>
                <a:lnTo>
                  <a:pt x="26713" y="163700"/>
                </a:lnTo>
                <a:lnTo>
                  <a:pt x="22889" y="168823"/>
                </a:lnTo>
                <a:lnTo>
                  <a:pt x="19069" y="173509"/>
                </a:lnTo>
                <a:lnTo>
                  <a:pt x="16522" y="177903"/>
                </a:lnTo>
                <a:lnTo>
                  <a:pt x="14825" y="182102"/>
                </a:lnTo>
                <a:lnTo>
                  <a:pt x="13693" y="186171"/>
                </a:lnTo>
                <a:lnTo>
                  <a:pt x="11669" y="190154"/>
                </a:lnTo>
                <a:lnTo>
                  <a:pt x="9049" y="194080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2"/>
          <p:cNvSpPr/>
          <p:nvPr/>
        </p:nvSpPr>
        <p:spPr>
          <a:xfrm>
            <a:off x="2743200" y="4846319"/>
            <a:ext cx="114301" cy="137161"/>
          </a:xfrm>
          <a:custGeom>
            <a:avLst/>
            <a:gdLst/>
            <a:ahLst/>
            <a:cxnLst/>
            <a:rect l="0" t="0" r="0" b="0"/>
            <a:pathLst>
              <a:path w="114301" h="137161">
                <a:moveTo>
                  <a:pt x="0" y="0"/>
                </a:moveTo>
                <a:lnTo>
                  <a:pt x="25750" y="0"/>
                </a:lnTo>
                <a:lnTo>
                  <a:pt x="29866" y="1270"/>
                </a:lnTo>
                <a:lnTo>
                  <a:pt x="33881" y="3387"/>
                </a:lnTo>
                <a:lnTo>
                  <a:pt x="37827" y="6068"/>
                </a:lnTo>
                <a:lnTo>
                  <a:pt x="42998" y="7856"/>
                </a:lnTo>
                <a:lnTo>
                  <a:pt x="48985" y="9047"/>
                </a:lnTo>
                <a:lnTo>
                  <a:pt x="55517" y="9841"/>
                </a:lnTo>
                <a:lnTo>
                  <a:pt x="61141" y="11641"/>
                </a:lnTo>
                <a:lnTo>
                  <a:pt x="66161" y="14111"/>
                </a:lnTo>
                <a:lnTo>
                  <a:pt x="77274" y="21132"/>
                </a:lnTo>
                <a:lnTo>
                  <a:pt x="78186" y="22978"/>
                </a:lnTo>
                <a:lnTo>
                  <a:pt x="78794" y="25479"/>
                </a:lnTo>
                <a:lnTo>
                  <a:pt x="79199" y="28416"/>
                </a:lnTo>
                <a:lnTo>
                  <a:pt x="80739" y="31644"/>
                </a:lnTo>
                <a:lnTo>
                  <a:pt x="83036" y="35066"/>
                </a:lnTo>
                <a:lnTo>
                  <a:pt x="85837" y="38618"/>
                </a:lnTo>
                <a:lnTo>
                  <a:pt x="86435" y="40985"/>
                </a:lnTo>
                <a:lnTo>
                  <a:pt x="85563" y="42563"/>
                </a:lnTo>
                <a:lnTo>
                  <a:pt x="83712" y="43616"/>
                </a:lnTo>
                <a:lnTo>
                  <a:pt x="81208" y="45587"/>
                </a:lnTo>
                <a:lnTo>
                  <a:pt x="78268" y="48172"/>
                </a:lnTo>
                <a:lnTo>
                  <a:pt x="75039" y="51165"/>
                </a:lnTo>
                <a:lnTo>
                  <a:pt x="70346" y="54430"/>
                </a:lnTo>
                <a:lnTo>
                  <a:pt x="64677" y="57877"/>
                </a:lnTo>
                <a:lnTo>
                  <a:pt x="58358" y="61445"/>
                </a:lnTo>
                <a:lnTo>
                  <a:pt x="44563" y="68796"/>
                </a:lnTo>
                <a:lnTo>
                  <a:pt x="37329" y="72534"/>
                </a:lnTo>
                <a:lnTo>
                  <a:pt x="32506" y="76296"/>
                </a:lnTo>
                <a:lnTo>
                  <a:pt x="29290" y="80074"/>
                </a:lnTo>
                <a:lnTo>
                  <a:pt x="27147" y="83863"/>
                </a:lnTo>
                <a:lnTo>
                  <a:pt x="24448" y="86389"/>
                </a:lnTo>
                <a:lnTo>
                  <a:pt x="21378" y="88073"/>
                </a:lnTo>
                <a:lnTo>
                  <a:pt x="18062" y="89195"/>
                </a:lnTo>
                <a:lnTo>
                  <a:pt x="15851" y="91214"/>
                </a:lnTo>
                <a:lnTo>
                  <a:pt x="14377" y="93829"/>
                </a:lnTo>
                <a:lnTo>
                  <a:pt x="12012" y="101084"/>
                </a:lnTo>
                <a:lnTo>
                  <a:pt x="13088" y="102950"/>
                </a:lnTo>
                <a:lnTo>
                  <a:pt x="15075" y="105464"/>
                </a:lnTo>
                <a:lnTo>
                  <a:pt x="17670" y="108409"/>
                </a:lnTo>
                <a:lnTo>
                  <a:pt x="20670" y="110373"/>
                </a:lnTo>
                <a:lnTo>
                  <a:pt x="23940" y="111682"/>
                </a:lnTo>
                <a:lnTo>
                  <a:pt x="27390" y="112555"/>
                </a:lnTo>
                <a:lnTo>
                  <a:pt x="30960" y="114407"/>
                </a:lnTo>
                <a:lnTo>
                  <a:pt x="34610" y="116911"/>
                </a:lnTo>
                <a:lnTo>
                  <a:pt x="38313" y="119851"/>
                </a:lnTo>
                <a:lnTo>
                  <a:pt x="43322" y="121811"/>
                </a:lnTo>
                <a:lnTo>
                  <a:pt x="49201" y="123117"/>
                </a:lnTo>
                <a:lnTo>
                  <a:pt x="55661" y="123988"/>
                </a:lnTo>
                <a:lnTo>
                  <a:pt x="62507" y="125839"/>
                </a:lnTo>
                <a:lnTo>
                  <a:pt x="69611" y="128343"/>
                </a:lnTo>
                <a:lnTo>
                  <a:pt x="76887" y="131282"/>
                </a:lnTo>
                <a:lnTo>
                  <a:pt x="84278" y="133241"/>
                </a:lnTo>
                <a:lnTo>
                  <a:pt x="91745" y="134548"/>
                </a:lnTo>
                <a:lnTo>
                  <a:pt x="114300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3"/>
          <p:cNvSpPr/>
          <p:nvPr/>
        </p:nvSpPr>
        <p:spPr>
          <a:xfrm>
            <a:off x="3074670" y="4692695"/>
            <a:ext cx="171294" cy="426151"/>
          </a:xfrm>
          <a:custGeom>
            <a:avLst/>
            <a:gdLst/>
            <a:ahLst/>
            <a:cxnLst/>
            <a:rect l="0" t="0" r="0" b="0"/>
            <a:pathLst>
              <a:path w="171294" h="426151">
                <a:moveTo>
                  <a:pt x="0" y="62184"/>
                </a:moveTo>
                <a:lnTo>
                  <a:pt x="6068" y="74320"/>
                </a:lnTo>
                <a:lnTo>
                  <a:pt x="9047" y="83665"/>
                </a:lnTo>
                <a:lnTo>
                  <a:pt x="10724" y="96066"/>
                </a:lnTo>
                <a:lnTo>
                  <a:pt x="11116" y="105183"/>
                </a:lnTo>
                <a:lnTo>
                  <a:pt x="11367" y="131732"/>
                </a:lnTo>
                <a:lnTo>
                  <a:pt x="11388" y="139030"/>
                </a:lnTo>
                <a:lnTo>
                  <a:pt x="12672" y="145165"/>
                </a:lnTo>
                <a:lnTo>
                  <a:pt x="17485" y="155368"/>
                </a:lnTo>
                <a:lnTo>
                  <a:pt x="21817" y="159867"/>
                </a:lnTo>
                <a:lnTo>
                  <a:pt x="27244" y="164136"/>
                </a:lnTo>
                <a:lnTo>
                  <a:pt x="33403" y="168252"/>
                </a:lnTo>
                <a:lnTo>
                  <a:pt x="38778" y="172266"/>
                </a:lnTo>
                <a:lnTo>
                  <a:pt x="43632" y="176212"/>
                </a:lnTo>
                <a:lnTo>
                  <a:pt x="48138" y="180113"/>
                </a:lnTo>
                <a:lnTo>
                  <a:pt x="52411" y="181443"/>
                </a:lnTo>
                <a:lnTo>
                  <a:pt x="56531" y="181060"/>
                </a:lnTo>
                <a:lnTo>
                  <a:pt x="60547" y="179535"/>
                </a:lnTo>
                <a:lnTo>
                  <a:pt x="65765" y="178518"/>
                </a:lnTo>
                <a:lnTo>
                  <a:pt x="71783" y="177840"/>
                </a:lnTo>
                <a:lnTo>
                  <a:pt x="78335" y="177389"/>
                </a:lnTo>
                <a:lnTo>
                  <a:pt x="83974" y="175817"/>
                </a:lnTo>
                <a:lnTo>
                  <a:pt x="89002" y="173500"/>
                </a:lnTo>
                <a:lnTo>
                  <a:pt x="93624" y="170685"/>
                </a:lnTo>
                <a:lnTo>
                  <a:pt x="97976" y="167538"/>
                </a:lnTo>
                <a:lnTo>
                  <a:pt x="102147" y="164170"/>
                </a:lnTo>
                <a:lnTo>
                  <a:pt x="106198" y="160655"/>
                </a:lnTo>
                <a:lnTo>
                  <a:pt x="110168" y="157041"/>
                </a:lnTo>
                <a:lnTo>
                  <a:pt x="117967" y="149640"/>
                </a:lnTo>
                <a:lnTo>
                  <a:pt x="123095" y="143348"/>
                </a:lnTo>
                <a:lnTo>
                  <a:pt x="129053" y="135344"/>
                </a:lnTo>
                <a:lnTo>
                  <a:pt x="135565" y="126197"/>
                </a:lnTo>
                <a:lnTo>
                  <a:pt x="139907" y="118830"/>
                </a:lnTo>
                <a:lnTo>
                  <a:pt x="144730" y="107256"/>
                </a:lnTo>
                <a:lnTo>
                  <a:pt x="146017" y="99853"/>
                </a:lnTo>
                <a:lnTo>
                  <a:pt x="146874" y="91106"/>
                </a:lnTo>
                <a:lnTo>
                  <a:pt x="147446" y="81466"/>
                </a:lnTo>
                <a:lnTo>
                  <a:pt x="149097" y="72499"/>
                </a:lnTo>
                <a:lnTo>
                  <a:pt x="151468" y="63981"/>
                </a:lnTo>
                <a:lnTo>
                  <a:pt x="154318" y="55762"/>
                </a:lnTo>
                <a:lnTo>
                  <a:pt x="154949" y="49013"/>
                </a:lnTo>
                <a:lnTo>
                  <a:pt x="154099" y="43243"/>
                </a:lnTo>
                <a:lnTo>
                  <a:pt x="151038" y="33446"/>
                </a:lnTo>
                <a:lnTo>
                  <a:pt x="149678" y="24859"/>
                </a:lnTo>
                <a:lnTo>
                  <a:pt x="148045" y="20790"/>
                </a:lnTo>
                <a:lnTo>
                  <a:pt x="142844" y="12884"/>
                </a:lnTo>
                <a:lnTo>
                  <a:pt x="139679" y="8997"/>
                </a:lnTo>
                <a:lnTo>
                  <a:pt x="136299" y="5137"/>
                </a:lnTo>
                <a:lnTo>
                  <a:pt x="132776" y="1292"/>
                </a:lnTo>
                <a:lnTo>
                  <a:pt x="130427" y="0"/>
                </a:lnTo>
                <a:lnTo>
                  <a:pt x="128861" y="408"/>
                </a:lnTo>
                <a:lnTo>
                  <a:pt x="127818" y="1950"/>
                </a:lnTo>
                <a:lnTo>
                  <a:pt x="126657" y="7050"/>
                </a:lnTo>
                <a:lnTo>
                  <a:pt x="126004" y="17062"/>
                </a:lnTo>
                <a:lnTo>
                  <a:pt x="125811" y="28071"/>
                </a:lnTo>
                <a:lnTo>
                  <a:pt x="125746" y="49237"/>
                </a:lnTo>
                <a:lnTo>
                  <a:pt x="127010" y="56093"/>
                </a:lnTo>
                <a:lnTo>
                  <a:pt x="129123" y="63204"/>
                </a:lnTo>
                <a:lnTo>
                  <a:pt x="131802" y="70484"/>
                </a:lnTo>
                <a:lnTo>
                  <a:pt x="134858" y="82958"/>
                </a:lnTo>
                <a:lnTo>
                  <a:pt x="138165" y="98893"/>
                </a:lnTo>
                <a:lnTo>
                  <a:pt x="141640" y="117137"/>
                </a:lnTo>
                <a:lnTo>
                  <a:pt x="145227" y="133110"/>
                </a:lnTo>
                <a:lnTo>
                  <a:pt x="148887" y="147568"/>
                </a:lnTo>
                <a:lnTo>
                  <a:pt x="152598" y="161016"/>
                </a:lnTo>
                <a:lnTo>
                  <a:pt x="155072" y="173793"/>
                </a:lnTo>
                <a:lnTo>
                  <a:pt x="156721" y="186120"/>
                </a:lnTo>
                <a:lnTo>
                  <a:pt x="157821" y="198148"/>
                </a:lnTo>
                <a:lnTo>
                  <a:pt x="159824" y="209977"/>
                </a:lnTo>
                <a:lnTo>
                  <a:pt x="162429" y="221673"/>
                </a:lnTo>
                <a:lnTo>
                  <a:pt x="165436" y="233280"/>
                </a:lnTo>
                <a:lnTo>
                  <a:pt x="167441" y="243558"/>
                </a:lnTo>
                <a:lnTo>
                  <a:pt x="168777" y="252950"/>
                </a:lnTo>
                <a:lnTo>
                  <a:pt x="169668" y="261752"/>
                </a:lnTo>
                <a:lnTo>
                  <a:pt x="170262" y="271429"/>
                </a:lnTo>
                <a:lnTo>
                  <a:pt x="170922" y="292342"/>
                </a:lnTo>
                <a:lnTo>
                  <a:pt x="171293" y="331604"/>
                </a:lnTo>
                <a:lnTo>
                  <a:pt x="170075" y="343397"/>
                </a:lnTo>
                <a:lnTo>
                  <a:pt x="167993" y="353800"/>
                </a:lnTo>
                <a:lnTo>
                  <a:pt x="165335" y="363275"/>
                </a:lnTo>
                <a:lnTo>
                  <a:pt x="163563" y="370861"/>
                </a:lnTo>
                <a:lnTo>
                  <a:pt x="161595" y="382678"/>
                </a:lnTo>
                <a:lnTo>
                  <a:pt x="157333" y="392162"/>
                </a:lnTo>
                <a:lnTo>
                  <a:pt x="154419" y="396470"/>
                </a:lnTo>
                <a:lnTo>
                  <a:pt x="151206" y="400611"/>
                </a:lnTo>
                <a:lnTo>
                  <a:pt x="147793" y="404643"/>
                </a:lnTo>
                <a:lnTo>
                  <a:pt x="144249" y="408600"/>
                </a:lnTo>
                <a:lnTo>
                  <a:pt x="140616" y="411238"/>
                </a:lnTo>
                <a:lnTo>
                  <a:pt x="136924" y="412997"/>
                </a:lnTo>
                <a:lnTo>
                  <a:pt x="133192" y="414169"/>
                </a:lnTo>
                <a:lnTo>
                  <a:pt x="128165" y="416221"/>
                </a:lnTo>
                <a:lnTo>
                  <a:pt x="122273" y="418859"/>
                </a:lnTo>
                <a:lnTo>
                  <a:pt x="115805" y="421887"/>
                </a:lnTo>
                <a:lnTo>
                  <a:pt x="110223" y="423907"/>
                </a:lnTo>
                <a:lnTo>
                  <a:pt x="105232" y="425253"/>
                </a:lnTo>
                <a:lnTo>
                  <a:pt x="100635" y="426150"/>
                </a:lnTo>
                <a:lnTo>
                  <a:pt x="95030" y="425478"/>
                </a:lnTo>
                <a:lnTo>
                  <a:pt x="88753" y="423760"/>
                </a:lnTo>
                <a:lnTo>
                  <a:pt x="82028" y="421345"/>
                </a:lnTo>
                <a:lnTo>
                  <a:pt x="75005" y="419735"/>
                </a:lnTo>
                <a:lnTo>
                  <a:pt x="67784" y="418662"/>
                </a:lnTo>
                <a:lnTo>
                  <a:pt x="60429" y="417946"/>
                </a:lnTo>
                <a:lnTo>
                  <a:pt x="54256" y="417469"/>
                </a:lnTo>
                <a:lnTo>
                  <a:pt x="48870" y="417151"/>
                </a:lnTo>
                <a:lnTo>
                  <a:pt x="44010" y="416938"/>
                </a:lnTo>
                <a:lnTo>
                  <a:pt x="38230" y="415527"/>
                </a:lnTo>
                <a:lnTo>
                  <a:pt x="31837" y="413316"/>
                </a:lnTo>
                <a:lnTo>
                  <a:pt x="15460" y="406710"/>
                </a:lnTo>
                <a:lnTo>
                  <a:pt x="12847" y="406168"/>
                </a:lnTo>
                <a:lnTo>
                  <a:pt x="9834" y="405807"/>
                </a:lnTo>
                <a:lnTo>
                  <a:pt x="0" y="4050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4"/>
          <p:cNvSpPr/>
          <p:nvPr/>
        </p:nvSpPr>
        <p:spPr>
          <a:xfrm>
            <a:off x="3326129" y="4915370"/>
            <a:ext cx="182881" cy="102400"/>
          </a:xfrm>
          <a:custGeom>
            <a:avLst/>
            <a:gdLst/>
            <a:ahLst/>
            <a:cxnLst/>
            <a:rect l="0" t="0" r="0" b="0"/>
            <a:pathLst>
              <a:path w="182881" h="102400">
                <a:moveTo>
                  <a:pt x="0" y="10959"/>
                </a:moveTo>
                <a:lnTo>
                  <a:pt x="12136" y="4892"/>
                </a:lnTo>
                <a:lnTo>
                  <a:pt x="16981" y="3104"/>
                </a:lnTo>
                <a:lnTo>
                  <a:pt x="21481" y="1912"/>
                </a:lnTo>
                <a:lnTo>
                  <a:pt x="25751" y="1118"/>
                </a:lnTo>
                <a:lnTo>
                  <a:pt x="29867" y="589"/>
                </a:lnTo>
                <a:lnTo>
                  <a:pt x="33882" y="236"/>
                </a:lnTo>
                <a:lnTo>
                  <a:pt x="37828" y="0"/>
                </a:lnTo>
                <a:lnTo>
                  <a:pt x="40459" y="1114"/>
                </a:lnTo>
                <a:lnTo>
                  <a:pt x="42213" y="3125"/>
                </a:lnTo>
                <a:lnTo>
                  <a:pt x="43382" y="5736"/>
                </a:lnTo>
                <a:lnTo>
                  <a:pt x="45432" y="7477"/>
                </a:lnTo>
                <a:lnTo>
                  <a:pt x="48068" y="8638"/>
                </a:lnTo>
                <a:lnTo>
                  <a:pt x="55357" y="10501"/>
                </a:lnTo>
                <a:lnTo>
                  <a:pt x="57224" y="11924"/>
                </a:lnTo>
                <a:lnTo>
                  <a:pt x="59740" y="14142"/>
                </a:lnTo>
                <a:lnTo>
                  <a:pt x="66834" y="20760"/>
                </a:lnTo>
                <a:lnTo>
                  <a:pt x="67416" y="22573"/>
                </a:lnTo>
                <a:lnTo>
                  <a:pt x="67804" y="25052"/>
                </a:lnTo>
                <a:lnTo>
                  <a:pt x="68427" y="32088"/>
                </a:lnTo>
                <a:lnTo>
                  <a:pt x="67208" y="33935"/>
                </a:lnTo>
                <a:lnTo>
                  <a:pt x="65126" y="36437"/>
                </a:lnTo>
                <a:lnTo>
                  <a:pt x="57617" y="44734"/>
                </a:lnTo>
                <a:lnTo>
                  <a:pt x="51221" y="51165"/>
                </a:lnTo>
                <a:lnTo>
                  <a:pt x="48118" y="53003"/>
                </a:lnTo>
                <a:lnTo>
                  <a:pt x="44779" y="54228"/>
                </a:lnTo>
                <a:lnTo>
                  <a:pt x="36363" y="56195"/>
                </a:lnTo>
                <a:lnTo>
                  <a:pt x="35672" y="57627"/>
                </a:lnTo>
                <a:lnTo>
                  <a:pt x="35211" y="59851"/>
                </a:lnTo>
                <a:lnTo>
                  <a:pt x="34904" y="62604"/>
                </a:lnTo>
                <a:lnTo>
                  <a:pt x="33430" y="64439"/>
                </a:lnTo>
                <a:lnTo>
                  <a:pt x="31177" y="65662"/>
                </a:lnTo>
                <a:lnTo>
                  <a:pt x="24503" y="67626"/>
                </a:lnTo>
                <a:lnTo>
                  <a:pt x="25226" y="69057"/>
                </a:lnTo>
                <a:lnTo>
                  <a:pt x="26977" y="71281"/>
                </a:lnTo>
                <a:lnTo>
                  <a:pt x="29415" y="74034"/>
                </a:lnTo>
                <a:lnTo>
                  <a:pt x="32310" y="75869"/>
                </a:lnTo>
                <a:lnTo>
                  <a:pt x="35510" y="77093"/>
                </a:lnTo>
                <a:lnTo>
                  <a:pt x="38914" y="77908"/>
                </a:lnTo>
                <a:lnTo>
                  <a:pt x="42453" y="79722"/>
                </a:lnTo>
                <a:lnTo>
                  <a:pt x="46082" y="82201"/>
                </a:lnTo>
                <a:lnTo>
                  <a:pt x="49772" y="85124"/>
                </a:lnTo>
                <a:lnTo>
                  <a:pt x="54771" y="87072"/>
                </a:lnTo>
                <a:lnTo>
                  <a:pt x="60644" y="88371"/>
                </a:lnTo>
                <a:lnTo>
                  <a:pt x="67100" y="89238"/>
                </a:lnTo>
                <a:lnTo>
                  <a:pt x="73943" y="91085"/>
                </a:lnTo>
                <a:lnTo>
                  <a:pt x="81046" y="93586"/>
                </a:lnTo>
                <a:lnTo>
                  <a:pt x="88321" y="96524"/>
                </a:lnTo>
                <a:lnTo>
                  <a:pt x="95711" y="98482"/>
                </a:lnTo>
                <a:lnTo>
                  <a:pt x="103177" y="99788"/>
                </a:lnTo>
                <a:lnTo>
                  <a:pt x="110695" y="100659"/>
                </a:lnTo>
                <a:lnTo>
                  <a:pt x="119517" y="101239"/>
                </a:lnTo>
                <a:lnTo>
                  <a:pt x="129208" y="101626"/>
                </a:lnTo>
                <a:lnTo>
                  <a:pt x="182880" y="1023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5"/>
          <p:cNvSpPr/>
          <p:nvPr/>
        </p:nvSpPr>
        <p:spPr>
          <a:xfrm>
            <a:off x="4653797" y="3613831"/>
            <a:ext cx="318254" cy="728816"/>
          </a:xfrm>
          <a:custGeom>
            <a:avLst/>
            <a:gdLst/>
            <a:ahLst/>
            <a:cxnLst/>
            <a:rect l="0" t="0" r="0" b="0"/>
            <a:pathLst>
              <a:path w="318254" h="728816">
                <a:moveTo>
                  <a:pt x="181093" y="295228"/>
                </a:moveTo>
                <a:lnTo>
                  <a:pt x="145501" y="295228"/>
                </a:lnTo>
                <a:lnTo>
                  <a:pt x="140855" y="296498"/>
                </a:lnTo>
                <a:lnTo>
                  <a:pt x="132306" y="301297"/>
                </a:lnTo>
                <a:lnTo>
                  <a:pt x="124273" y="307662"/>
                </a:lnTo>
                <a:lnTo>
                  <a:pt x="116469" y="314724"/>
                </a:lnTo>
                <a:lnTo>
                  <a:pt x="108768" y="322096"/>
                </a:lnTo>
                <a:lnTo>
                  <a:pt x="106206" y="325840"/>
                </a:lnTo>
                <a:lnTo>
                  <a:pt x="98790" y="340988"/>
                </a:lnTo>
                <a:lnTo>
                  <a:pt x="91935" y="351135"/>
                </a:lnTo>
                <a:lnTo>
                  <a:pt x="83554" y="362979"/>
                </a:lnTo>
                <a:lnTo>
                  <a:pt x="76697" y="374686"/>
                </a:lnTo>
                <a:lnTo>
                  <a:pt x="70856" y="386300"/>
                </a:lnTo>
                <a:lnTo>
                  <a:pt x="65691" y="397852"/>
                </a:lnTo>
                <a:lnTo>
                  <a:pt x="60978" y="409364"/>
                </a:lnTo>
                <a:lnTo>
                  <a:pt x="56566" y="420849"/>
                </a:lnTo>
                <a:lnTo>
                  <a:pt x="48278" y="443770"/>
                </a:lnTo>
                <a:lnTo>
                  <a:pt x="40361" y="466657"/>
                </a:lnTo>
                <a:lnTo>
                  <a:pt x="32608" y="486142"/>
                </a:lnTo>
                <a:lnTo>
                  <a:pt x="24929" y="504539"/>
                </a:lnTo>
                <a:lnTo>
                  <a:pt x="17283" y="525415"/>
                </a:lnTo>
                <a:lnTo>
                  <a:pt x="13039" y="547394"/>
                </a:lnTo>
                <a:lnTo>
                  <a:pt x="9882" y="569862"/>
                </a:lnTo>
                <a:lnTo>
                  <a:pt x="4246" y="592547"/>
                </a:lnTo>
                <a:lnTo>
                  <a:pt x="894" y="611944"/>
                </a:lnTo>
                <a:lnTo>
                  <a:pt x="0" y="620672"/>
                </a:lnTo>
                <a:lnTo>
                  <a:pt x="674" y="631571"/>
                </a:lnTo>
                <a:lnTo>
                  <a:pt x="2394" y="643917"/>
                </a:lnTo>
                <a:lnTo>
                  <a:pt x="4810" y="657227"/>
                </a:lnTo>
                <a:lnTo>
                  <a:pt x="7495" y="678790"/>
                </a:lnTo>
                <a:lnTo>
                  <a:pt x="8211" y="688096"/>
                </a:lnTo>
                <a:lnTo>
                  <a:pt x="12393" y="701823"/>
                </a:lnTo>
                <a:lnTo>
                  <a:pt x="18485" y="712157"/>
                </a:lnTo>
                <a:lnTo>
                  <a:pt x="25426" y="720984"/>
                </a:lnTo>
                <a:lnTo>
                  <a:pt x="29055" y="723845"/>
                </a:lnTo>
                <a:lnTo>
                  <a:pt x="32744" y="725753"/>
                </a:lnTo>
                <a:lnTo>
                  <a:pt x="40230" y="727872"/>
                </a:lnTo>
                <a:lnTo>
                  <a:pt x="47790" y="728815"/>
                </a:lnTo>
                <a:lnTo>
                  <a:pt x="50315" y="727796"/>
                </a:lnTo>
                <a:lnTo>
                  <a:pt x="51997" y="725847"/>
                </a:lnTo>
                <a:lnTo>
                  <a:pt x="53119" y="723277"/>
                </a:lnTo>
                <a:lnTo>
                  <a:pt x="55137" y="721564"/>
                </a:lnTo>
                <a:lnTo>
                  <a:pt x="57752" y="720423"/>
                </a:lnTo>
                <a:lnTo>
                  <a:pt x="60766" y="719661"/>
                </a:lnTo>
                <a:lnTo>
                  <a:pt x="67501" y="715428"/>
                </a:lnTo>
                <a:lnTo>
                  <a:pt x="71075" y="712522"/>
                </a:lnTo>
                <a:lnTo>
                  <a:pt x="78433" y="695745"/>
                </a:lnTo>
                <a:lnTo>
                  <a:pt x="84666" y="673896"/>
                </a:lnTo>
                <a:lnTo>
                  <a:pt x="87436" y="655718"/>
                </a:lnTo>
                <a:lnTo>
                  <a:pt x="92054" y="635786"/>
                </a:lnTo>
                <a:lnTo>
                  <a:pt x="97070" y="614227"/>
                </a:lnTo>
                <a:lnTo>
                  <a:pt x="99299" y="591946"/>
                </a:lnTo>
                <a:lnTo>
                  <a:pt x="99894" y="579400"/>
                </a:lnTo>
                <a:lnTo>
                  <a:pt x="100554" y="551914"/>
                </a:lnTo>
                <a:lnTo>
                  <a:pt x="102000" y="533662"/>
                </a:lnTo>
                <a:lnTo>
                  <a:pt x="106994" y="489675"/>
                </a:lnTo>
                <a:lnTo>
                  <a:pt x="108833" y="465500"/>
                </a:lnTo>
                <a:lnTo>
                  <a:pt x="110060" y="440493"/>
                </a:lnTo>
                <a:lnTo>
                  <a:pt x="110877" y="414931"/>
                </a:lnTo>
                <a:lnTo>
                  <a:pt x="110152" y="390270"/>
                </a:lnTo>
                <a:lnTo>
                  <a:pt x="108399" y="366210"/>
                </a:lnTo>
                <a:lnTo>
                  <a:pt x="105960" y="342549"/>
                </a:lnTo>
                <a:lnTo>
                  <a:pt x="104334" y="321696"/>
                </a:lnTo>
                <a:lnTo>
                  <a:pt x="103251" y="302713"/>
                </a:lnTo>
                <a:lnTo>
                  <a:pt x="102528" y="284979"/>
                </a:lnTo>
                <a:lnTo>
                  <a:pt x="100776" y="269345"/>
                </a:lnTo>
                <a:lnTo>
                  <a:pt x="98338" y="255113"/>
                </a:lnTo>
                <a:lnTo>
                  <a:pt x="95443" y="241815"/>
                </a:lnTo>
                <a:lnTo>
                  <a:pt x="93513" y="229139"/>
                </a:lnTo>
                <a:lnTo>
                  <a:pt x="92226" y="216879"/>
                </a:lnTo>
                <a:lnTo>
                  <a:pt x="89526" y="194367"/>
                </a:lnTo>
                <a:lnTo>
                  <a:pt x="84093" y="175894"/>
                </a:lnTo>
                <a:lnTo>
                  <a:pt x="80832" y="155831"/>
                </a:lnTo>
                <a:lnTo>
                  <a:pt x="79382" y="134214"/>
                </a:lnTo>
                <a:lnTo>
                  <a:pt x="78738" y="111907"/>
                </a:lnTo>
                <a:lnTo>
                  <a:pt x="77296" y="96814"/>
                </a:lnTo>
                <a:lnTo>
                  <a:pt x="75065" y="79132"/>
                </a:lnTo>
                <a:lnTo>
                  <a:pt x="72307" y="59724"/>
                </a:lnTo>
                <a:lnTo>
                  <a:pt x="70469" y="44246"/>
                </a:lnTo>
                <a:lnTo>
                  <a:pt x="69244" y="31386"/>
                </a:lnTo>
                <a:lnTo>
                  <a:pt x="66936" y="0"/>
                </a:lnTo>
                <a:lnTo>
                  <a:pt x="68158" y="619"/>
                </a:lnTo>
                <a:lnTo>
                  <a:pt x="72903" y="4695"/>
                </a:lnTo>
                <a:lnTo>
                  <a:pt x="74676" y="7559"/>
                </a:lnTo>
                <a:lnTo>
                  <a:pt x="76647" y="14129"/>
                </a:lnTo>
                <a:lnTo>
                  <a:pt x="77756" y="31035"/>
                </a:lnTo>
                <a:lnTo>
                  <a:pt x="81401" y="51656"/>
                </a:lnTo>
                <a:lnTo>
                  <a:pt x="84152" y="64267"/>
                </a:lnTo>
                <a:lnTo>
                  <a:pt x="87255" y="76484"/>
                </a:lnTo>
                <a:lnTo>
                  <a:pt x="90595" y="88439"/>
                </a:lnTo>
                <a:lnTo>
                  <a:pt x="94091" y="100219"/>
                </a:lnTo>
                <a:lnTo>
                  <a:pt x="96421" y="111882"/>
                </a:lnTo>
                <a:lnTo>
                  <a:pt x="97975" y="123468"/>
                </a:lnTo>
                <a:lnTo>
                  <a:pt x="99011" y="135001"/>
                </a:lnTo>
                <a:lnTo>
                  <a:pt x="100972" y="147770"/>
                </a:lnTo>
                <a:lnTo>
                  <a:pt x="103549" y="161363"/>
                </a:lnTo>
                <a:lnTo>
                  <a:pt x="109798" y="190013"/>
                </a:lnTo>
                <a:lnTo>
                  <a:pt x="127897" y="264941"/>
                </a:lnTo>
                <a:lnTo>
                  <a:pt x="148983" y="335954"/>
                </a:lnTo>
                <a:lnTo>
                  <a:pt x="195914" y="486764"/>
                </a:lnTo>
                <a:lnTo>
                  <a:pt x="205883" y="517516"/>
                </a:lnTo>
                <a:lnTo>
                  <a:pt x="212860" y="533590"/>
                </a:lnTo>
                <a:lnTo>
                  <a:pt x="221321" y="550656"/>
                </a:lnTo>
                <a:lnTo>
                  <a:pt x="250140" y="605469"/>
                </a:lnTo>
                <a:lnTo>
                  <a:pt x="259617" y="620650"/>
                </a:lnTo>
                <a:lnTo>
                  <a:pt x="268063" y="631630"/>
                </a:lnTo>
                <a:lnTo>
                  <a:pt x="276049" y="640744"/>
                </a:lnTo>
                <a:lnTo>
                  <a:pt x="283832" y="649028"/>
                </a:lnTo>
                <a:lnTo>
                  <a:pt x="287686" y="653015"/>
                </a:lnTo>
                <a:lnTo>
                  <a:pt x="291525" y="655673"/>
                </a:lnTo>
                <a:lnTo>
                  <a:pt x="299177" y="658626"/>
                </a:lnTo>
                <a:lnTo>
                  <a:pt x="302995" y="658143"/>
                </a:lnTo>
                <a:lnTo>
                  <a:pt x="306811" y="656552"/>
                </a:lnTo>
                <a:lnTo>
                  <a:pt x="318253" y="6495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6"/>
          <p:cNvSpPr/>
          <p:nvPr/>
        </p:nvSpPr>
        <p:spPr>
          <a:xfrm>
            <a:off x="4983479" y="3851909"/>
            <a:ext cx="182881" cy="80012"/>
          </a:xfrm>
          <a:custGeom>
            <a:avLst/>
            <a:gdLst/>
            <a:ahLst/>
            <a:cxnLst/>
            <a:rect l="0" t="0" r="0" b="0"/>
            <a:pathLst>
              <a:path w="182881" h="80012">
                <a:moveTo>
                  <a:pt x="0" y="80011"/>
                </a:moveTo>
                <a:lnTo>
                  <a:pt x="6069" y="80011"/>
                </a:lnTo>
                <a:lnTo>
                  <a:pt x="11666" y="78741"/>
                </a:lnTo>
                <a:lnTo>
                  <a:pt x="19207" y="76624"/>
                </a:lnTo>
                <a:lnTo>
                  <a:pt x="28045" y="73943"/>
                </a:lnTo>
                <a:lnTo>
                  <a:pt x="36477" y="70885"/>
                </a:lnTo>
                <a:lnTo>
                  <a:pt x="44638" y="67577"/>
                </a:lnTo>
                <a:lnTo>
                  <a:pt x="52619" y="64101"/>
                </a:lnTo>
                <a:lnTo>
                  <a:pt x="68260" y="56853"/>
                </a:lnTo>
                <a:lnTo>
                  <a:pt x="98997" y="41852"/>
                </a:lnTo>
                <a:lnTo>
                  <a:pt x="107909" y="36792"/>
                </a:lnTo>
                <a:lnTo>
                  <a:pt x="117659" y="30878"/>
                </a:lnTo>
                <a:lnTo>
                  <a:pt x="127969" y="24395"/>
                </a:lnTo>
                <a:lnTo>
                  <a:pt x="138653" y="18804"/>
                </a:lnTo>
                <a:lnTo>
                  <a:pt x="149585" y="13806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7"/>
          <p:cNvSpPr/>
          <p:nvPr/>
        </p:nvSpPr>
        <p:spPr>
          <a:xfrm>
            <a:off x="5034044" y="3966209"/>
            <a:ext cx="86597" cy="68581"/>
          </a:xfrm>
          <a:custGeom>
            <a:avLst/>
            <a:gdLst/>
            <a:ahLst/>
            <a:cxnLst/>
            <a:rect l="0" t="0" r="0" b="0"/>
            <a:pathLst>
              <a:path w="86597" h="68581">
                <a:moveTo>
                  <a:pt x="6585" y="68580"/>
                </a:moveTo>
                <a:lnTo>
                  <a:pt x="518" y="62513"/>
                </a:lnTo>
                <a:lnTo>
                  <a:pt x="0" y="59455"/>
                </a:lnTo>
                <a:lnTo>
                  <a:pt x="925" y="56147"/>
                </a:lnTo>
                <a:lnTo>
                  <a:pt x="2812" y="52672"/>
                </a:lnTo>
                <a:lnTo>
                  <a:pt x="5340" y="49085"/>
                </a:lnTo>
                <a:lnTo>
                  <a:pt x="8295" y="45423"/>
                </a:lnTo>
                <a:lnTo>
                  <a:pt x="11535" y="41712"/>
                </a:lnTo>
                <a:lnTo>
                  <a:pt x="16236" y="37968"/>
                </a:lnTo>
                <a:lnTo>
                  <a:pt x="21909" y="34203"/>
                </a:lnTo>
                <a:lnTo>
                  <a:pt x="28231" y="30422"/>
                </a:lnTo>
                <a:lnTo>
                  <a:pt x="45416" y="19448"/>
                </a:lnTo>
                <a:lnTo>
                  <a:pt x="55332" y="12965"/>
                </a:lnTo>
                <a:lnTo>
                  <a:pt x="63213" y="8644"/>
                </a:lnTo>
                <a:lnTo>
                  <a:pt x="69737" y="5762"/>
                </a:lnTo>
                <a:lnTo>
                  <a:pt x="8659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8"/>
          <p:cNvSpPr/>
          <p:nvPr/>
        </p:nvSpPr>
        <p:spPr>
          <a:xfrm>
            <a:off x="5246370" y="3337601"/>
            <a:ext cx="2583181" cy="948533"/>
          </a:xfrm>
          <a:custGeom>
            <a:avLst/>
            <a:gdLst/>
            <a:ahLst/>
            <a:cxnLst/>
            <a:rect l="0" t="0" r="0" b="0"/>
            <a:pathLst>
              <a:path w="2583181" h="948533">
                <a:moveTo>
                  <a:pt x="0" y="651469"/>
                </a:moveTo>
                <a:lnTo>
                  <a:pt x="12135" y="657536"/>
                </a:lnTo>
                <a:lnTo>
                  <a:pt x="31818" y="673445"/>
                </a:lnTo>
                <a:lnTo>
                  <a:pt x="52099" y="700306"/>
                </a:lnTo>
                <a:lnTo>
                  <a:pt x="68335" y="722546"/>
                </a:lnTo>
                <a:lnTo>
                  <a:pt x="83771" y="751022"/>
                </a:lnTo>
                <a:lnTo>
                  <a:pt x="101303" y="773534"/>
                </a:lnTo>
                <a:lnTo>
                  <a:pt x="116516" y="796292"/>
                </a:lnTo>
                <a:lnTo>
                  <a:pt x="129067" y="825189"/>
                </a:lnTo>
                <a:lnTo>
                  <a:pt x="143723" y="850174"/>
                </a:lnTo>
                <a:lnTo>
                  <a:pt x="161666" y="874402"/>
                </a:lnTo>
                <a:lnTo>
                  <a:pt x="193883" y="903690"/>
                </a:lnTo>
                <a:lnTo>
                  <a:pt x="217043" y="926015"/>
                </a:lnTo>
                <a:lnTo>
                  <a:pt x="231084" y="938589"/>
                </a:lnTo>
                <a:lnTo>
                  <a:pt x="248525" y="947324"/>
                </a:lnTo>
                <a:lnTo>
                  <a:pt x="261043" y="948532"/>
                </a:lnTo>
                <a:lnTo>
                  <a:pt x="260389" y="947301"/>
                </a:lnTo>
                <a:lnTo>
                  <a:pt x="256275" y="942546"/>
                </a:lnTo>
                <a:lnTo>
                  <a:pt x="254670" y="939500"/>
                </a:lnTo>
                <a:lnTo>
                  <a:pt x="252886" y="932729"/>
                </a:lnTo>
                <a:lnTo>
                  <a:pt x="250471" y="905099"/>
                </a:lnTo>
                <a:lnTo>
                  <a:pt x="245517" y="876377"/>
                </a:lnTo>
                <a:lnTo>
                  <a:pt x="239082" y="849218"/>
                </a:lnTo>
                <a:lnTo>
                  <a:pt x="235588" y="836641"/>
                </a:lnTo>
                <a:lnTo>
                  <a:pt x="231988" y="819367"/>
                </a:lnTo>
                <a:lnTo>
                  <a:pt x="228319" y="798961"/>
                </a:lnTo>
                <a:lnTo>
                  <a:pt x="224603" y="776467"/>
                </a:lnTo>
                <a:lnTo>
                  <a:pt x="220855" y="757661"/>
                </a:lnTo>
                <a:lnTo>
                  <a:pt x="217086" y="741313"/>
                </a:lnTo>
                <a:lnTo>
                  <a:pt x="208243" y="707909"/>
                </a:lnTo>
                <a:lnTo>
                  <a:pt x="195845" y="663430"/>
                </a:lnTo>
                <a:lnTo>
                  <a:pt x="191524" y="642933"/>
                </a:lnTo>
                <a:lnTo>
                  <a:pt x="188642" y="624188"/>
                </a:lnTo>
                <a:lnTo>
                  <a:pt x="186722" y="606612"/>
                </a:lnTo>
                <a:lnTo>
                  <a:pt x="182901" y="586004"/>
                </a:lnTo>
                <a:lnTo>
                  <a:pt x="177814" y="563375"/>
                </a:lnTo>
                <a:lnTo>
                  <a:pt x="171882" y="539400"/>
                </a:lnTo>
                <a:lnTo>
                  <a:pt x="167928" y="518336"/>
                </a:lnTo>
                <a:lnTo>
                  <a:pt x="165292" y="499214"/>
                </a:lnTo>
                <a:lnTo>
                  <a:pt x="163535" y="481385"/>
                </a:lnTo>
                <a:lnTo>
                  <a:pt x="161093" y="465690"/>
                </a:lnTo>
                <a:lnTo>
                  <a:pt x="154993" y="438090"/>
                </a:lnTo>
                <a:lnTo>
                  <a:pt x="151589" y="417776"/>
                </a:lnTo>
                <a:lnTo>
                  <a:pt x="140729" y="339656"/>
                </a:lnTo>
                <a:lnTo>
                  <a:pt x="133243" y="294869"/>
                </a:lnTo>
                <a:lnTo>
                  <a:pt x="130738" y="277845"/>
                </a:lnTo>
                <a:lnTo>
                  <a:pt x="127956" y="252157"/>
                </a:lnTo>
                <a:lnTo>
                  <a:pt x="126390" y="223415"/>
                </a:lnTo>
                <a:lnTo>
                  <a:pt x="125925" y="192744"/>
                </a:lnTo>
                <a:lnTo>
                  <a:pt x="127130" y="184362"/>
                </a:lnTo>
                <a:lnTo>
                  <a:pt x="134802" y="158398"/>
                </a:lnTo>
                <a:lnTo>
                  <a:pt x="135588" y="151305"/>
                </a:lnTo>
                <a:lnTo>
                  <a:pt x="137382" y="146576"/>
                </a:lnTo>
                <a:lnTo>
                  <a:pt x="139848" y="143424"/>
                </a:lnTo>
                <a:lnTo>
                  <a:pt x="160256" y="125238"/>
                </a:lnTo>
                <a:lnTo>
                  <a:pt x="163987" y="121579"/>
                </a:lnTo>
                <a:lnTo>
                  <a:pt x="167744" y="119138"/>
                </a:lnTo>
                <a:lnTo>
                  <a:pt x="199634" y="106832"/>
                </a:lnTo>
                <a:lnTo>
                  <a:pt x="228899" y="100232"/>
                </a:lnTo>
                <a:lnTo>
                  <a:pt x="236419" y="97288"/>
                </a:lnTo>
                <a:lnTo>
                  <a:pt x="324777" y="82618"/>
                </a:lnTo>
                <a:lnTo>
                  <a:pt x="389415" y="68309"/>
                </a:lnTo>
                <a:lnTo>
                  <a:pt x="468081" y="59321"/>
                </a:lnTo>
                <a:lnTo>
                  <a:pt x="563959" y="49691"/>
                </a:lnTo>
                <a:lnTo>
                  <a:pt x="704818" y="39698"/>
                </a:lnTo>
                <a:lnTo>
                  <a:pt x="827602" y="30320"/>
                </a:lnTo>
                <a:lnTo>
                  <a:pt x="903339" y="26153"/>
                </a:lnTo>
                <a:lnTo>
                  <a:pt x="961554" y="24300"/>
                </a:lnTo>
                <a:lnTo>
                  <a:pt x="1019177" y="22207"/>
                </a:lnTo>
                <a:lnTo>
                  <a:pt x="1123809" y="15159"/>
                </a:lnTo>
                <a:lnTo>
                  <a:pt x="1180190" y="13064"/>
                </a:lnTo>
                <a:lnTo>
                  <a:pt x="1254773" y="11885"/>
                </a:lnTo>
                <a:lnTo>
                  <a:pt x="2035467" y="11388"/>
                </a:lnTo>
                <a:lnTo>
                  <a:pt x="2152639" y="8002"/>
                </a:lnTo>
                <a:lnTo>
                  <a:pt x="2292206" y="2342"/>
                </a:lnTo>
                <a:lnTo>
                  <a:pt x="2365732" y="665"/>
                </a:lnTo>
                <a:lnTo>
                  <a:pt x="2500822" y="0"/>
                </a:lnTo>
                <a:lnTo>
                  <a:pt x="2521600" y="3364"/>
                </a:lnTo>
                <a:lnTo>
                  <a:pt x="2547577" y="9011"/>
                </a:lnTo>
                <a:lnTo>
                  <a:pt x="2573043" y="10919"/>
                </a:lnTo>
                <a:lnTo>
                  <a:pt x="2576422" y="12345"/>
                </a:lnTo>
                <a:lnTo>
                  <a:pt x="2578674" y="14566"/>
                </a:lnTo>
                <a:lnTo>
                  <a:pt x="2583180" y="228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9"/>
          <p:cNvSpPr/>
          <p:nvPr/>
        </p:nvSpPr>
        <p:spPr>
          <a:xfrm>
            <a:off x="5693971" y="3509009"/>
            <a:ext cx="158189" cy="685801"/>
          </a:xfrm>
          <a:custGeom>
            <a:avLst/>
            <a:gdLst/>
            <a:ahLst/>
            <a:cxnLst/>
            <a:rect l="0" t="0" r="0" b="0"/>
            <a:pathLst>
              <a:path w="158189" h="685801">
                <a:moveTo>
                  <a:pt x="123899" y="0"/>
                </a:moveTo>
                <a:lnTo>
                  <a:pt x="107990" y="15909"/>
                </a:lnTo>
                <a:lnTo>
                  <a:pt x="104402" y="20767"/>
                </a:lnTo>
                <a:lnTo>
                  <a:pt x="100741" y="26544"/>
                </a:lnTo>
                <a:lnTo>
                  <a:pt x="97030" y="32937"/>
                </a:lnTo>
                <a:lnTo>
                  <a:pt x="89520" y="46812"/>
                </a:lnTo>
                <a:lnTo>
                  <a:pt x="85740" y="54068"/>
                </a:lnTo>
                <a:lnTo>
                  <a:pt x="80680" y="61446"/>
                </a:lnTo>
                <a:lnTo>
                  <a:pt x="74766" y="68904"/>
                </a:lnTo>
                <a:lnTo>
                  <a:pt x="68284" y="76416"/>
                </a:lnTo>
                <a:lnTo>
                  <a:pt x="62692" y="83964"/>
                </a:lnTo>
                <a:lnTo>
                  <a:pt x="57694" y="91536"/>
                </a:lnTo>
                <a:lnTo>
                  <a:pt x="53092" y="99125"/>
                </a:lnTo>
                <a:lnTo>
                  <a:pt x="47484" y="114343"/>
                </a:lnTo>
                <a:lnTo>
                  <a:pt x="41206" y="134649"/>
                </a:lnTo>
                <a:lnTo>
                  <a:pt x="28726" y="177954"/>
                </a:lnTo>
                <a:lnTo>
                  <a:pt x="18947" y="209901"/>
                </a:lnTo>
                <a:lnTo>
                  <a:pt x="15830" y="223754"/>
                </a:lnTo>
                <a:lnTo>
                  <a:pt x="13753" y="236800"/>
                </a:lnTo>
                <a:lnTo>
                  <a:pt x="4352" y="321519"/>
                </a:lnTo>
                <a:lnTo>
                  <a:pt x="2290" y="343886"/>
                </a:lnTo>
                <a:lnTo>
                  <a:pt x="917" y="362607"/>
                </a:lnTo>
                <a:lnTo>
                  <a:pt x="0" y="378899"/>
                </a:lnTo>
                <a:lnTo>
                  <a:pt x="660" y="397379"/>
                </a:lnTo>
                <a:lnTo>
                  <a:pt x="2369" y="417319"/>
                </a:lnTo>
                <a:lnTo>
                  <a:pt x="4779" y="438233"/>
                </a:lnTo>
                <a:lnTo>
                  <a:pt x="7656" y="458525"/>
                </a:lnTo>
                <a:lnTo>
                  <a:pt x="14238" y="498006"/>
                </a:lnTo>
                <a:lnTo>
                  <a:pt x="17772" y="513614"/>
                </a:lnTo>
                <a:lnTo>
                  <a:pt x="21397" y="526560"/>
                </a:lnTo>
                <a:lnTo>
                  <a:pt x="25084" y="537730"/>
                </a:lnTo>
                <a:lnTo>
                  <a:pt x="28813" y="547717"/>
                </a:lnTo>
                <a:lnTo>
                  <a:pt x="32568" y="556915"/>
                </a:lnTo>
                <a:lnTo>
                  <a:pt x="36341" y="565587"/>
                </a:lnTo>
                <a:lnTo>
                  <a:pt x="43921" y="581995"/>
                </a:lnTo>
                <a:lnTo>
                  <a:pt x="59135" y="613226"/>
                </a:lnTo>
                <a:lnTo>
                  <a:pt x="64213" y="622177"/>
                </a:lnTo>
                <a:lnTo>
                  <a:pt x="70138" y="631955"/>
                </a:lnTo>
                <a:lnTo>
                  <a:pt x="76628" y="642284"/>
                </a:lnTo>
                <a:lnTo>
                  <a:pt x="83495" y="650439"/>
                </a:lnTo>
                <a:lnTo>
                  <a:pt x="90613" y="657146"/>
                </a:lnTo>
                <a:lnTo>
                  <a:pt x="97898" y="662888"/>
                </a:lnTo>
                <a:lnTo>
                  <a:pt x="104025" y="666715"/>
                </a:lnTo>
                <a:lnTo>
                  <a:pt x="109380" y="669267"/>
                </a:lnTo>
                <a:lnTo>
                  <a:pt x="114219" y="670968"/>
                </a:lnTo>
                <a:lnTo>
                  <a:pt x="118716" y="673372"/>
                </a:lnTo>
                <a:lnTo>
                  <a:pt x="122984" y="676245"/>
                </a:lnTo>
                <a:lnTo>
                  <a:pt x="127098" y="679430"/>
                </a:lnTo>
                <a:lnTo>
                  <a:pt x="131112" y="681554"/>
                </a:lnTo>
                <a:lnTo>
                  <a:pt x="135058" y="682970"/>
                </a:lnTo>
                <a:lnTo>
                  <a:pt x="158188" y="6858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0"/>
          <p:cNvSpPr/>
          <p:nvPr/>
        </p:nvSpPr>
        <p:spPr>
          <a:xfrm>
            <a:off x="5817870" y="3692553"/>
            <a:ext cx="205026" cy="410818"/>
          </a:xfrm>
          <a:custGeom>
            <a:avLst/>
            <a:gdLst/>
            <a:ahLst/>
            <a:cxnLst/>
            <a:rect l="0" t="0" r="0" b="0"/>
            <a:pathLst>
              <a:path w="205026" h="410818">
                <a:moveTo>
                  <a:pt x="0" y="45056"/>
                </a:moveTo>
                <a:lnTo>
                  <a:pt x="6067" y="38989"/>
                </a:lnTo>
                <a:lnTo>
                  <a:pt x="7855" y="35931"/>
                </a:lnTo>
                <a:lnTo>
                  <a:pt x="11640" y="25560"/>
                </a:lnTo>
                <a:lnTo>
                  <a:pt x="17026" y="18188"/>
                </a:lnTo>
                <a:lnTo>
                  <a:pt x="20241" y="14444"/>
                </a:lnTo>
                <a:lnTo>
                  <a:pt x="23654" y="10679"/>
                </a:lnTo>
                <a:lnTo>
                  <a:pt x="27199" y="6898"/>
                </a:lnTo>
                <a:lnTo>
                  <a:pt x="32102" y="4377"/>
                </a:lnTo>
                <a:lnTo>
                  <a:pt x="37912" y="2697"/>
                </a:lnTo>
                <a:lnTo>
                  <a:pt x="44324" y="1577"/>
                </a:lnTo>
                <a:lnTo>
                  <a:pt x="52409" y="830"/>
                </a:lnTo>
                <a:lnTo>
                  <a:pt x="61609" y="332"/>
                </a:lnTo>
                <a:lnTo>
                  <a:pt x="71553" y="0"/>
                </a:lnTo>
                <a:lnTo>
                  <a:pt x="80722" y="1049"/>
                </a:lnTo>
                <a:lnTo>
                  <a:pt x="89374" y="3018"/>
                </a:lnTo>
                <a:lnTo>
                  <a:pt x="97683" y="5601"/>
                </a:lnTo>
                <a:lnTo>
                  <a:pt x="104492" y="8593"/>
                </a:lnTo>
                <a:lnTo>
                  <a:pt x="110301" y="11857"/>
                </a:lnTo>
                <a:lnTo>
                  <a:pt x="115444" y="15304"/>
                </a:lnTo>
                <a:lnTo>
                  <a:pt x="118873" y="18871"/>
                </a:lnTo>
                <a:lnTo>
                  <a:pt x="121158" y="22520"/>
                </a:lnTo>
                <a:lnTo>
                  <a:pt x="122682" y="26222"/>
                </a:lnTo>
                <a:lnTo>
                  <a:pt x="124375" y="37109"/>
                </a:lnTo>
                <a:lnTo>
                  <a:pt x="124827" y="43568"/>
                </a:lnTo>
                <a:lnTo>
                  <a:pt x="125128" y="50414"/>
                </a:lnTo>
                <a:lnTo>
                  <a:pt x="125462" y="64795"/>
                </a:lnTo>
                <a:lnTo>
                  <a:pt x="124281" y="72185"/>
                </a:lnTo>
                <a:lnTo>
                  <a:pt x="122224" y="79652"/>
                </a:lnTo>
                <a:lnTo>
                  <a:pt x="119583" y="87170"/>
                </a:lnTo>
                <a:lnTo>
                  <a:pt x="114011" y="99802"/>
                </a:lnTo>
                <a:lnTo>
                  <a:pt x="97662" y="134158"/>
                </a:lnTo>
                <a:lnTo>
                  <a:pt x="91777" y="148908"/>
                </a:lnTo>
                <a:lnTo>
                  <a:pt x="87855" y="161281"/>
                </a:lnTo>
                <a:lnTo>
                  <a:pt x="85240" y="172069"/>
                </a:lnTo>
                <a:lnTo>
                  <a:pt x="82227" y="180532"/>
                </a:lnTo>
                <a:lnTo>
                  <a:pt x="78948" y="187443"/>
                </a:lnTo>
                <a:lnTo>
                  <a:pt x="75491" y="193321"/>
                </a:lnTo>
                <a:lnTo>
                  <a:pt x="71918" y="198509"/>
                </a:lnTo>
                <a:lnTo>
                  <a:pt x="68265" y="203239"/>
                </a:lnTo>
                <a:lnTo>
                  <a:pt x="64560" y="207661"/>
                </a:lnTo>
                <a:lnTo>
                  <a:pt x="60820" y="211879"/>
                </a:lnTo>
                <a:lnTo>
                  <a:pt x="53278" y="219953"/>
                </a:lnTo>
                <a:lnTo>
                  <a:pt x="50758" y="223885"/>
                </a:lnTo>
                <a:lnTo>
                  <a:pt x="47959" y="231639"/>
                </a:lnTo>
                <a:lnTo>
                  <a:pt x="48483" y="232945"/>
                </a:lnTo>
                <a:lnTo>
                  <a:pt x="50101" y="232545"/>
                </a:lnTo>
                <a:lnTo>
                  <a:pt x="52451" y="231009"/>
                </a:lnTo>
                <a:lnTo>
                  <a:pt x="58448" y="229302"/>
                </a:lnTo>
                <a:lnTo>
                  <a:pt x="61825" y="228847"/>
                </a:lnTo>
                <a:lnTo>
                  <a:pt x="65347" y="227273"/>
                </a:lnTo>
                <a:lnTo>
                  <a:pt x="68965" y="224954"/>
                </a:lnTo>
                <a:lnTo>
                  <a:pt x="72646" y="222139"/>
                </a:lnTo>
                <a:lnTo>
                  <a:pt x="76370" y="218991"/>
                </a:lnTo>
                <a:lnTo>
                  <a:pt x="80124" y="215623"/>
                </a:lnTo>
                <a:lnTo>
                  <a:pt x="83895" y="212107"/>
                </a:lnTo>
                <a:lnTo>
                  <a:pt x="88950" y="209764"/>
                </a:lnTo>
                <a:lnTo>
                  <a:pt x="94860" y="208201"/>
                </a:lnTo>
                <a:lnTo>
                  <a:pt x="101340" y="207160"/>
                </a:lnTo>
                <a:lnTo>
                  <a:pt x="106930" y="206465"/>
                </a:lnTo>
                <a:lnTo>
                  <a:pt x="111926" y="206002"/>
                </a:lnTo>
                <a:lnTo>
                  <a:pt x="116528" y="205694"/>
                </a:lnTo>
                <a:lnTo>
                  <a:pt x="122135" y="204218"/>
                </a:lnTo>
                <a:lnTo>
                  <a:pt x="128413" y="201964"/>
                </a:lnTo>
                <a:lnTo>
                  <a:pt x="135139" y="199192"/>
                </a:lnTo>
                <a:lnTo>
                  <a:pt x="140892" y="198613"/>
                </a:lnTo>
                <a:lnTo>
                  <a:pt x="145998" y="199497"/>
                </a:lnTo>
                <a:lnTo>
                  <a:pt x="150672" y="201357"/>
                </a:lnTo>
                <a:lnTo>
                  <a:pt x="156328" y="202597"/>
                </a:lnTo>
                <a:lnTo>
                  <a:pt x="162638" y="203423"/>
                </a:lnTo>
                <a:lnTo>
                  <a:pt x="169385" y="203975"/>
                </a:lnTo>
                <a:lnTo>
                  <a:pt x="175153" y="205612"/>
                </a:lnTo>
                <a:lnTo>
                  <a:pt x="180269" y="207973"/>
                </a:lnTo>
                <a:lnTo>
                  <a:pt x="184950" y="210818"/>
                </a:lnTo>
                <a:lnTo>
                  <a:pt x="189340" y="213984"/>
                </a:lnTo>
                <a:lnTo>
                  <a:pt x="193536" y="217365"/>
                </a:lnTo>
                <a:lnTo>
                  <a:pt x="197604" y="220889"/>
                </a:lnTo>
                <a:lnTo>
                  <a:pt x="200316" y="225778"/>
                </a:lnTo>
                <a:lnTo>
                  <a:pt x="203329" y="237984"/>
                </a:lnTo>
                <a:lnTo>
                  <a:pt x="204668" y="248489"/>
                </a:lnTo>
                <a:lnTo>
                  <a:pt x="205025" y="253068"/>
                </a:lnTo>
                <a:lnTo>
                  <a:pt x="202035" y="264929"/>
                </a:lnTo>
                <a:lnTo>
                  <a:pt x="199460" y="271648"/>
                </a:lnTo>
                <a:lnTo>
                  <a:pt x="193212" y="289274"/>
                </a:lnTo>
                <a:lnTo>
                  <a:pt x="189768" y="299308"/>
                </a:lnTo>
                <a:lnTo>
                  <a:pt x="183662" y="311078"/>
                </a:lnTo>
                <a:lnTo>
                  <a:pt x="175781" y="324004"/>
                </a:lnTo>
                <a:lnTo>
                  <a:pt x="166717" y="337701"/>
                </a:lnTo>
                <a:lnTo>
                  <a:pt x="159405" y="348103"/>
                </a:lnTo>
                <a:lnTo>
                  <a:pt x="153260" y="356308"/>
                </a:lnTo>
                <a:lnTo>
                  <a:pt x="147893" y="363047"/>
                </a:lnTo>
                <a:lnTo>
                  <a:pt x="141775" y="370080"/>
                </a:lnTo>
                <a:lnTo>
                  <a:pt x="135156" y="377309"/>
                </a:lnTo>
                <a:lnTo>
                  <a:pt x="117093" y="396232"/>
                </a:lnTo>
                <a:lnTo>
                  <a:pt x="102870" y="4108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1"/>
          <p:cNvSpPr/>
          <p:nvPr/>
        </p:nvSpPr>
        <p:spPr>
          <a:xfrm>
            <a:off x="6103620" y="3817620"/>
            <a:ext cx="137160" cy="68581"/>
          </a:xfrm>
          <a:custGeom>
            <a:avLst/>
            <a:gdLst/>
            <a:ahLst/>
            <a:cxnLst/>
            <a:rect l="0" t="0" r="0" b="0"/>
            <a:pathLst>
              <a:path w="137160" h="68581">
                <a:moveTo>
                  <a:pt x="0" y="68580"/>
                </a:moveTo>
                <a:lnTo>
                  <a:pt x="6067" y="56444"/>
                </a:lnTo>
                <a:lnTo>
                  <a:pt x="9125" y="51599"/>
                </a:lnTo>
                <a:lnTo>
                  <a:pt x="12433" y="47099"/>
                </a:lnTo>
                <a:lnTo>
                  <a:pt x="15908" y="42829"/>
                </a:lnTo>
                <a:lnTo>
                  <a:pt x="19495" y="39983"/>
                </a:lnTo>
                <a:lnTo>
                  <a:pt x="23157" y="38085"/>
                </a:lnTo>
                <a:lnTo>
                  <a:pt x="26867" y="36820"/>
                </a:lnTo>
                <a:lnTo>
                  <a:pt x="31881" y="34706"/>
                </a:lnTo>
                <a:lnTo>
                  <a:pt x="37764" y="32027"/>
                </a:lnTo>
                <a:lnTo>
                  <a:pt x="44226" y="28971"/>
                </a:lnTo>
                <a:lnTo>
                  <a:pt x="49804" y="26934"/>
                </a:lnTo>
                <a:lnTo>
                  <a:pt x="54792" y="25576"/>
                </a:lnTo>
                <a:lnTo>
                  <a:pt x="59388" y="24671"/>
                </a:lnTo>
                <a:lnTo>
                  <a:pt x="63722" y="22797"/>
                </a:lnTo>
                <a:lnTo>
                  <a:pt x="67881" y="20278"/>
                </a:lnTo>
                <a:lnTo>
                  <a:pt x="71924" y="17328"/>
                </a:lnTo>
                <a:lnTo>
                  <a:pt x="77159" y="15362"/>
                </a:lnTo>
                <a:lnTo>
                  <a:pt x="83189" y="14051"/>
                </a:lnTo>
                <a:lnTo>
                  <a:pt x="89750" y="13177"/>
                </a:lnTo>
                <a:lnTo>
                  <a:pt x="96663" y="11324"/>
                </a:lnTo>
                <a:lnTo>
                  <a:pt x="103812" y="8820"/>
                </a:lnTo>
                <a:lnTo>
                  <a:pt x="111118" y="5880"/>
                </a:lnTo>
                <a:lnTo>
                  <a:pt x="117258" y="3919"/>
                </a:lnTo>
                <a:lnTo>
                  <a:pt x="122622" y="2613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2"/>
          <p:cNvSpPr/>
          <p:nvPr/>
        </p:nvSpPr>
        <p:spPr>
          <a:xfrm>
            <a:off x="6345280" y="3691889"/>
            <a:ext cx="181093" cy="353646"/>
          </a:xfrm>
          <a:custGeom>
            <a:avLst/>
            <a:gdLst/>
            <a:ahLst/>
            <a:cxnLst/>
            <a:rect l="0" t="0" r="0" b="0"/>
            <a:pathLst>
              <a:path w="181093" h="353646">
                <a:moveTo>
                  <a:pt x="21229" y="0"/>
                </a:moveTo>
                <a:lnTo>
                  <a:pt x="21229" y="47669"/>
                </a:lnTo>
                <a:lnTo>
                  <a:pt x="19960" y="53369"/>
                </a:lnTo>
                <a:lnTo>
                  <a:pt x="17843" y="59710"/>
                </a:lnTo>
                <a:lnTo>
                  <a:pt x="15162" y="66477"/>
                </a:lnTo>
                <a:lnTo>
                  <a:pt x="13374" y="74798"/>
                </a:lnTo>
                <a:lnTo>
                  <a:pt x="12183" y="84155"/>
                </a:lnTo>
                <a:lnTo>
                  <a:pt x="11388" y="94204"/>
                </a:lnTo>
                <a:lnTo>
                  <a:pt x="10858" y="103443"/>
                </a:lnTo>
                <a:lnTo>
                  <a:pt x="10270" y="120481"/>
                </a:lnTo>
                <a:lnTo>
                  <a:pt x="8844" y="128581"/>
                </a:lnTo>
                <a:lnTo>
                  <a:pt x="6622" y="136521"/>
                </a:lnTo>
                <a:lnTo>
                  <a:pt x="3871" y="144354"/>
                </a:lnTo>
                <a:lnTo>
                  <a:pt x="2037" y="152116"/>
                </a:lnTo>
                <a:lnTo>
                  <a:pt x="815" y="159831"/>
                </a:lnTo>
                <a:lnTo>
                  <a:pt x="0" y="167514"/>
                </a:lnTo>
                <a:lnTo>
                  <a:pt x="726" y="176446"/>
                </a:lnTo>
                <a:lnTo>
                  <a:pt x="2480" y="186211"/>
                </a:lnTo>
                <a:lnTo>
                  <a:pt x="4920" y="196531"/>
                </a:lnTo>
                <a:lnTo>
                  <a:pt x="6547" y="205951"/>
                </a:lnTo>
                <a:lnTo>
                  <a:pt x="7631" y="214770"/>
                </a:lnTo>
                <a:lnTo>
                  <a:pt x="8354" y="223191"/>
                </a:lnTo>
                <a:lnTo>
                  <a:pt x="10106" y="233884"/>
                </a:lnTo>
                <a:lnTo>
                  <a:pt x="12544" y="246093"/>
                </a:lnTo>
                <a:lnTo>
                  <a:pt x="15439" y="259312"/>
                </a:lnTo>
                <a:lnTo>
                  <a:pt x="17369" y="269395"/>
                </a:lnTo>
                <a:lnTo>
                  <a:pt x="18656" y="277387"/>
                </a:lnTo>
                <a:lnTo>
                  <a:pt x="19514" y="283985"/>
                </a:lnTo>
                <a:lnTo>
                  <a:pt x="21356" y="290923"/>
                </a:lnTo>
                <a:lnTo>
                  <a:pt x="23854" y="298089"/>
                </a:lnTo>
                <a:lnTo>
                  <a:pt x="26789" y="305406"/>
                </a:lnTo>
                <a:lnTo>
                  <a:pt x="28746" y="311554"/>
                </a:lnTo>
                <a:lnTo>
                  <a:pt x="30920" y="321772"/>
                </a:lnTo>
                <a:lnTo>
                  <a:pt x="35273" y="330547"/>
                </a:lnTo>
                <a:lnTo>
                  <a:pt x="38212" y="334664"/>
                </a:lnTo>
                <a:lnTo>
                  <a:pt x="41441" y="338680"/>
                </a:lnTo>
                <a:lnTo>
                  <a:pt x="44864" y="342627"/>
                </a:lnTo>
                <a:lnTo>
                  <a:pt x="48416" y="346528"/>
                </a:lnTo>
                <a:lnTo>
                  <a:pt x="53324" y="349129"/>
                </a:lnTo>
                <a:lnTo>
                  <a:pt x="59136" y="350863"/>
                </a:lnTo>
                <a:lnTo>
                  <a:pt x="65550" y="352019"/>
                </a:lnTo>
                <a:lnTo>
                  <a:pt x="71097" y="352789"/>
                </a:lnTo>
                <a:lnTo>
                  <a:pt x="76064" y="353303"/>
                </a:lnTo>
                <a:lnTo>
                  <a:pt x="80646" y="353645"/>
                </a:lnTo>
                <a:lnTo>
                  <a:pt x="84971" y="352604"/>
                </a:lnTo>
                <a:lnTo>
                  <a:pt x="89124" y="350639"/>
                </a:lnTo>
                <a:lnTo>
                  <a:pt x="93162" y="348060"/>
                </a:lnTo>
                <a:lnTo>
                  <a:pt x="97125" y="345070"/>
                </a:lnTo>
                <a:lnTo>
                  <a:pt x="101036" y="341807"/>
                </a:lnTo>
                <a:lnTo>
                  <a:pt x="104914" y="338361"/>
                </a:lnTo>
                <a:lnTo>
                  <a:pt x="108769" y="333524"/>
                </a:lnTo>
                <a:lnTo>
                  <a:pt x="112609" y="327760"/>
                </a:lnTo>
                <a:lnTo>
                  <a:pt x="116439" y="321377"/>
                </a:lnTo>
                <a:lnTo>
                  <a:pt x="127468" y="304124"/>
                </a:lnTo>
                <a:lnTo>
                  <a:pt x="133965" y="294190"/>
                </a:lnTo>
                <a:lnTo>
                  <a:pt x="139567" y="285027"/>
                </a:lnTo>
                <a:lnTo>
                  <a:pt x="144571" y="276378"/>
                </a:lnTo>
                <a:lnTo>
                  <a:pt x="153518" y="259995"/>
                </a:lnTo>
                <a:lnTo>
                  <a:pt x="161728" y="244247"/>
                </a:lnTo>
                <a:lnTo>
                  <a:pt x="164425" y="235221"/>
                </a:lnTo>
                <a:lnTo>
                  <a:pt x="166223" y="225394"/>
                </a:lnTo>
                <a:lnTo>
                  <a:pt x="167423" y="215033"/>
                </a:lnTo>
                <a:lnTo>
                  <a:pt x="169492" y="205585"/>
                </a:lnTo>
                <a:lnTo>
                  <a:pt x="172140" y="196747"/>
                </a:lnTo>
                <a:lnTo>
                  <a:pt x="175177" y="188315"/>
                </a:lnTo>
                <a:lnTo>
                  <a:pt x="177201" y="180153"/>
                </a:lnTo>
                <a:lnTo>
                  <a:pt x="178550" y="172172"/>
                </a:lnTo>
                <a:lnTo>
                  <a:pt x="179450" y="164312"/>
                </a:lnTo>
                <a:lnTo>
                  <a:pt x="180050" y="156531"/>
                </a:lnTo>
                <a:lnTo>
                  <a:pt x="180450" y="148805"/>
                </a:lnTo>
                <a:lnTo>
                  <a:pt x="180894" y="133446"/>
                </a:lnTo>
                <a:lnTo>
                  <a:pt x="181092" y="118153"/>
                </a:lnTo>
                <a:lnTo>
                  <a:pt x="179875" y="110519"/>
                </a:lnTo>
                <a:lnTo>
                  <a:pt x="177793" y="102889"/>
                </a:lnTo>
                <a:lnTo>
                  <a:pt x="175135" y="95263"/>
                </a:lnTo>
                <a:lnTo>
                  <a:pt x="172093" y="88909"/>
                </a:lnTo>
                <a:lnTo>
                  <a:pt x="168796" y="83403"/>
                </a:lnTo>
                <a:lnTo>
                  <a:pt x="165327" y="78462"/>
                </a:lnTo>
                <a:lnTo>
                  <a:pt x="160474" y="72628"/>
                </a:lnTo>
                <a:lnTo>
                  <a:pt x="154699" y="66199"/>
                </a:lnTo>
                <a:lnTo>
                  <a:pt x="137823" y="48402"/>
                </a:lnTo>
                <a:lnTo>
                  <a:pt x="133248" y="43698"/>
                </a:lnTo>
                <a:lnTo>
                  <a:pt x="127659" y="39292"/>
                </a:lnTo>
                <a:lnTo>
                  <a:pt x="121393" y="35085"/>
                </a:lnTo>
                <a:lnTo>
                  <a:pt x="114674" y="31010"/>
                </a:lnTo>
                <a:lnTo>
                  <a:pt x="106386" y="27023"/>
                </a:lnTo>
                <a:lnTo>
                  <a:pt x="97051" y="23096"/>
                </a:lnTo>
                <a:lnTo>
                  <a:pt x="87017" y="19207"/>
                </a:lnTo>
                <a:lnTo>
                  <a:pt x="79058" y="16615"/>
                </a:lnTo>
                <a:lnTo>
                  <a:pt x="72482" y="14887"/>
                </a:lnTo>
                <a:lnTo>
                  <a:pt x="66827" y="13735"/>
                </a:lnTo>
                <a:lnTo>
                  <a:pt x="61788" y="11696"/>
                </a:lnTo>
                <a:lnTo>
                  <a:pt x="57159" y="9068"/>
                </a:lnTo>
                <a:lnTo>
                  <a:pt x="326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3"/>
          <p:cNvSpPr/>
          <p:nvPr/>
        </p:nvSpPr>
        <p:spPr>
          <a:xfrm>
            <a:off x="6469379" y="3566159"/>
            <a:ext cx="239832" cy="640081"/>
          </a:xfrm>
          <a:custGeom>
            <a:avLst/>
            <a:gdLst/>
            <a:ahLst/>
            <a:cxnLst/>
            <a:rect l="0" t="0" r="0" b="0"/>
            <a:pathLst>
              <a:path w="239832" h="640081">
                <a:moveTo>
                  <a:pt x="0" y="0"/>
                </a:moveTo>
                <a:lnTo>
                  <a:pt x="18204" y="6069"/>
                </a:lnTo>
                <a:lnTo>
                  <a:pt x="24836" y="7856"/>
                </a:lnTo>
                <a:lnTo>
                  <a:pt x="30527" y="9047"/>
                </a:lnTo>
                <a:lnTo>
                  <a:pt x="35592" y="9842"/>
                </a:lnTo>
                <a:lnTo>
                  <a:pt x="41508" y="11641"/>
                </a:lnTo>
                <a:lnTo>
                  <a:pt x="47992" y="14111"/>
                </a:lnTo>
                <a:lnTo>
                  <a:pt x="54855" y="17028"/>
                </a:lnTo>
                <a:lnTo>
                  <a:pt x="61971" y="18972"/>
                </a:lnTo>
                <a:lnTo>
                  <a:pt x="69254" y="20268"/>
                </a:lnTo>
                <a:lnTo>
                  <a:pt x="76650" y="21132"/>
                </a:lnTo>
                <a:lnTo>
                  <a:pt x="85389" y="25519"/>
                </a:lnTo>
                <a:lnTo>
                  <a:pt x="95026" y="32252"/>
                </a:lnTo>
                <a:lnTo>
                  <a:pt x="105261" y="40552"/>
                </a:lnTo>
                <a:lnTo>
                  <a:pt x="114624" y="47354"/>
                </a:lnTo>
                <a:lnTo>
                  <a:pt x="123406" y="53160"/>
                </a:lnTo>
                <a:lnTo>
                  <a:pt x="131801" y="58300"/>
                </a:lnTo>
                <a:lnTo>
                  <a:pt x="139938" y="64267"/>
                </a:lnTo>
                <a:lnTo>
                  <a:pt x="147902" y="70785"/>
                </a:lnTo>
                <a:lnTo>
                  <a:pt x="155752" y="77670"/>
                </a:lnTo>
                <a:lnTo>
                  <a:pt x="163525" y="84800"/>
                </a:lnTo>
                <a:lnTo>
                  <a:pt x="178935" y="99495"/>
                </a:lnTo>
                <a:lnTo>
                  <a:pt x="185330" y="108241"/>
                </a:lnTo>
                <a:lnTo>
                  <a:pt x="190864" y="117881"/>
                </a:lnTo>
                <a:lnTo>
                  <a:pt x="195822" y="128117"/>
                </a:lnTo>
                <a:lnTo>
                  <a:pt x="200399" y="138752"/>
                </a:lnTo>
                <a:lnTo>
                  <a:pt x="204719" y="149651"/>
                </a:lnTo>
                <a:lnTo>
                  <a:pt x="212906" y="171922"/>
                </a:lnTo>
                <a:lnTo>
                  <a:pt x="232350" y="228662"/>
                </a:lnTo>
                <a:lnTo>
                  <a:pt x="234911" y="241342"/>
                </a:lnTo>
                <a:lnTo>
                  <a:pt x="236617" y="254875"/>
                </a:lnTo>
                <a:lnTo>
                  <a:pt x="237755" y="268977"/>
                </a:lnTo>
                <a:lnTo>
                  <a:pt x="238514" y="283458"/>
                </a:lnTo>
                <a:lnTo>
                  <a:pt x="239357" y="313095"/>
                </a:lnTo>
                <a:lnTo>
                  <a:pt x="239831" y="358340"/>
                </a:lnTo>
                <a:lnTo>
                  <a:pt x="238627" y="377324"/>
                </a:lnTo>
                <a:lnTo>
                  <a:pt x="236555" y="398869"/>
                </a:lnTo>
                <a:lnTo>
                  <a:pt x="233904" y="422123"/>
                </a:lnTo>
                <a:lnTo>
                  <a:pt x="230866" y="441436"/>
                </a:lnTo>
                <a:lnTo>
                  <a:pt x="227571" y="458120"/>
                </a:lnTo>
                <a:lnTo>
                  <a:pt x="224104" y="473054"/>
                </a:lnTo>
                <a:lnTo>
                  <a:pt x="216866" y="509967"/>
                </a:lnTo>
                <a:lnTo>
                  <a:pt x="213157" y="530478"/>
                </a:lnTo>
                <a:lnTo>
                  <a:pt x="209415" y="546692"/>
                </a:lnTo>
                <a:lnTo>
                  <a:pt x="205650" y="560041"/>
                </a:lnTo>
                <a:lnTo>
                  <a:pt x="201870" y="571481"/>
                </a:lnTo>
                <a:lnTo>
                  <a:pt x="197670" y="590965"/>
                </a:lnTo>
                <a:lnTo>
                  <a:pt x="195804" y="606821"/>
                </a:lnTo>
                <a:lnTo>
                  <a:pt x="194974" y="618102"/>
                </a:lnTo>
                <a:lnTo>
                  <a:pt x="193483" y="622888"/>
                </a:lnTo>
                <a:lnTo>
                  <a:pt x="191219" y="627349"/>
                </a:lnTo>
                <a:lnTo>
                  <a:pt x="182880" y="6400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4"/>
          <p:cNvSpPr/>
          <p:nvPr/>
        </p:nvSpPr>
        <p:spPr>
          <a:xfrm>
            <a:off x="6697980" y="3497626"/>
            <a:ext cx="251461" cy="216955"/>
          </a:xfrm>
          <a:custGeom>
            <a:avLst/>
            <a:gdLst/>
            <a:ahLst/>
            <a:cxnLst/>
            <a:rect l="0" t="0" r="0" b="0"/>
            <a:pathLst>
              <a:path w="251461" h="216955">
                <a:moveTo>
                  <a:pt x="0" y="45674"/>
                </a:moveTo>
                <a:lnTo>
                  <a:pt x="6068" y="33538"/>
                </a:lnTo>
                <a:lnTo>
                  <a:pt x="7855" y="28693"/>
                </a:lnTo>
                <a:lnTo>
                  <a:pt x="9047" y="24193"/>
                </a:lnTo>
                <a:lnTo>
                  <a:pt x="9841" y="19923"/>
                </a:lnTo>
                <a:lnTo>
                  <a:pt x="11640" y="17077"/>
                </a:lnTo>
                <a:lnTo>
                  <a:pt x="14111" y="15179"/>
                </a:lnTo>
                <a:lnTo>
                  <a:pt x="21511" y="11800"/>
                </a:lnTo>
                <a:lnTo>
                  <a:pt x="33267" y="6065"/>
                </a:lnTo>
                <a:lnTo>
                  <a:pt x="38687" y="4028"/>
                </a:lnTo>
                <a:lnTo>
                  <a:pt x="43572" y="2670"/>
                </a:lnTo>
                <a:lnTo>
                  <a:pt x="48098" y="1765"/>
                </a:lnTo>
                <a:lnTo>
                  <a:pt x="52385" y="1161"/>
                </a:lnTo>
                <a:lnTo>
                  <a:pt x="56513" y="758"/>
                </a:lnTo>
                <a:lnTo>
                  <a:pt x="60535" y="490"/>
                </a:lnTo>
                <a:lnTo>
                  <a:pt x="65757" y="311"/>
                </a:lnTo>
                <a:lnTo>
                  <a:pt x="89001" y="24"/>
                </a:lnTo>
                <a:lnTo>
                  <a:pt x="93624" y="0"/>
                </a:lnTo>
                <a:lnTo>
                  <a:pt x="99245" y="1255"/>
                </a:lnTo>
                <a:lnTo>
                  <a:pt x="105534" y="3361"/>
                </a:lnTo>
                <a:lnTo>
                  <a:pt x="112266" y="6035"/>
                </a:lnTo>
                <a:lnTo>
                  <a:pt x="119294" y="9088"/>
                </a:lnTo>
                <a:lnTo>
                  <a:pt x="133875" y="15866"/>
                </a:lnTo>
                <a:lnTo>
                  <a:pt x="140050" y="19452"/>
                </a:lnTo>
                <a:lnTo>
                  <a:pt x="145437" y="23113"/>
                </a:lnTo>
                <a:lnTo>
                  <a:pt x="150298" y="26823"/>
                </a:lnTo>
                <a:lnTo>
                  <a:pt x="154808" y="31837"/>
                </a:lnTo>
                <a:lnTo>
                  <a:pt x="159085" y="37719"/>
                </a:lnTo>
                <a:lnTo>
                  <a:pt x="163207" y="44181"/>
                </a:lnTo>
                <a:lnTo>
                  <a:pt x="165954" y="49758"/>
                </a:lnTo>
                <a:lnTo>
                  <a:pt x="167786" y="54747"/>
                </a:lnTo>
                <a:lnTo>
                  <a:pt x="169008" y="59342"/>
                </a:lnTo>
                <a:lnTo>
                  <a:pt x="169821" y="63676"/>
                </a:lnTo>
                <a:lnTo>
                  <a:pt x="170364" y="67835"/>
                </a:lnTo>
                <a:lnTo>
                  <a:pt x="170726" y="71878"/>
                </a:lnTo>
                <a:lnTo>
                  <a:pt x="170968" y="79653"/>
                </a:lnTo>
                <a:lnTo>
                  <a:pt x="171235" y="101839"/>
                </a:lnTo>
                <a:lnTo>
                  <a:pt x="170037" y="111057"/>
                </a:lnTo>
                <a:lnTo>
                  <a:pt x="167968" y="118473"/>
                </a:lnTo>
                <a:lnTo>
                  <a:pt x="165318" y="124686"/>
                </a:lnTo>
                <a:lnTo>
                  <a:pt x="158988" y="138364"/>
                </a:lnTo>
                <a:lnTo>
                  <a:pt x="155522" y="145567"/>
                </a:lnTo>
                <a:lnTo>
                  <a:pt x="151941" y="151639"/>
                </a:lnTo>
                <a:lnTo>
                  <a:pt x="148284" y="156957"/>
                </a:lnTo>
                <a:lnTo>
                  <a:pt x="144576" y="161773"/>
                </a:lnTo>
                <a:lnTo>
                  <a:pt x="142104" y="166253"/>
                </a:lnTo>
                <a:lnTo>
                  <a:pt x="140456" y="170510"/>
                </a:lnTo>
                <a:lnTo>
                  <a:pt x="139357" y="174618"/>
                </a:lnTo>
                <a:lnTo>
                  <a:pt x="137354" y="179896"/>
                </a:lnTo>
                <a:lnTo>
                  <a:pt x="134749" y="185955"/>
                </a:lnTo>
                <a:lnTo>
                  <a:pt x="131743" y="192535"/>
                </a:lnTo>
                <a:lnTo>
                  <a:pt x="128469" y="196921"/>
                </a:lnTo>
                <a:lnTo>
                  <a:pt x="125015" y="199845"/>
                </a:lnTo>
                <a:lnTo>
                  <a:pt x="117793" y="204364"/>
                </a:lnTo>
                <a:lnTo>
                  <a:pt x="110349" y="210606"/>
                </a:lnTo>
                <a:lnTo>
                  <a:pt x="105315" y="212778"/>
                </a:lnTo>
                <a:lnTo>
                  <a:pt x="99420" y="214227"/>
                </a:lnTo>
                <a:lnTo>
                  <a:pt x="92950" y="215192"/>
                </a:lnTo>
                <a:lnTo>
                  <a:pt x="87367" y="215836"/>
                </a:lnTo>
                <a:lnTo>
                  <a:pt x="82375" y="216265"/>
                </a:lnTo>
                <a:lnTo>
                  <a:pt x="71305" y="216954"/>
                </a:lnTo>
                <a:lnTo>
                  <a:pt x="66404" y="213661"/>
                </a:lnTo>
                <a:lnTo>
                  <a:pt x="63319" y="211006"/>
                </a:lnTo>
                <a:lnTo>
                  <a:pt x="62532" y="209234"/>
                </a:lnTo>
                <a:lnTo>
                  <a:pt x="63278" y="208054"/>
                </a:lnTo>
                <a:lnTo>
                  <a:pt x="65045" y="207267"/>
                </a:lnTo>
                <a:lnTo>
                  <a:pt x="66224" y="205473"/>
                </a:lnTo>
                <a:lnTo>
                  <a:pt x="67532" y="200092"/>
                </a:lnTo>
                <a:lnTo>
                  <a:pt x="71501" y="193467"/>
                </a:lnTo>
                <a:lnTo>
                  <a:pt x="78329" y="184934"/>
                </a:lnTo>
                <a:lnTo>
                  <a:pt x="82699" y="182964"/>
                </a:lnTo>
                <a:lnTo>
                  <a:pt x="89422" y="180380"/>
                </a:lnTo>
                <a:lnTo>
                  <a:pt x="97716" y="177388"/>
                </a:lnTo>
                <a:lnTo>
                  <a:pt x="104513" y="174123"/>
                </a:lnTo>
                <a:lnTo>
                  <a:pt x="110316" y="170676"/>
                </a:lnTo>
                <a:lnTo>
                  <a:pt x="115453" y="167109"/>
                </a:lnTo>
                <a:lnTo>
                  <a:pt x="121419" y="164731"/>
                </a:lnTo>
                <a:lnTo>
                  <a:pt x="127935" y="163145"/>
                </a:lnTo>
                <a:lnTo>
                  <a:pt x="134820" y="162088"/>
                </a:lnTo>
                <a:lnTo>
                  <a:pt x="140680" y="160113"/>
                </a:lnTo>
                <a:lnTo>
                  <a:pt x="145857" y="157526"/>
                </a:lnTo>
                <a:lnTo>
                  <a:pt x="150577" y="154532"/>
                </a:lnTo>
                <a:lnTo>
                  <a:pt x="156265" y="152536"/>
                </a:lnTo>
                <a:lnTo>
                  <a:pt x="162597" y="151205"/>
                </a:lnTo>
                <a:lnTo>
                  <a:pt x="169358" y="150318"/>
                </a:lnTo>
                <a:lnTo>
                  <a:pt x="177675" y="149726"/>
                </a:lnTo>
                <a:lnTo>
                  <a:pt x="187029" y="149332"/>
                </a:lnTo>
                <a:lnTo>
                  <a:pt x="217284" y="148699"/>
                </a:lnTo>
                <a:lnTo>
                  <a:pt x="222326" y="149918"/>
                </a:lnTo>
                <a:lnTo>
                  <a:pt x="226957" y="152000"/>
                </a:lnTo>
                <a:lnTo>
                  <a:pt x="231314" y="154658"/>
                </a:lnTo>
                <a:lnTo>
                  <a:pt x="235489" y="156430"/>
                </a:lnTo>
                <a:lnTo>
                  <a:pt x="239543" y="157611"/>
                </a:lnTo>
                <a:lnTo>
                  <a:pt x="251460" y="1599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5"/>
          <p:cNvSpPr/>
          <p:nvPr/>
        </p:nvSpPr>
        <p:spPr>
          <a:xfrm>
            <a:off x="6926580" y="3817620"/>
            <a:ext cx="274321" cy="68581"/>
          </a:xfrm>
          <a:custGeom>
            <a:avLst/>
            <a:gdLst/>
            <a:ahLst/>
            <a:cxnLst/>
            <a:rect l="0" t="0" r="0" b="0"/>
            <a:pathLst>
              <a:path w="274321" h="68581">
                <a:moveTo>
                  <a:pt x="0" y="68580"/>
                </a:moveTo>
                <a:lnTo>
                  <a:pt x="18203" y="62512"/>
                </a:lnTo>
                <a:lnTo>
                  <a:pt x="24836" y="60724"/>
                </a:lnTo>
                <a:lnTo>
                  <a:pt x="30527" y="59532"/>
                </a:lnTo>
                <a:lnTo>
                  <a:pt x="35591" y="58738"/>
                </a:lnTo>
                <a:lnTo>
                  <a:pt x="42777" y="56939"/>
                </a:lnTo>
                <a:lnTo>
                  <a:pt x="51378" y="54469"/>
                </a:lnTo>
                <a:lnTo>
                  <a:pt x="60922" y="51552"/>
                </a:lnTo>
                <a:lnTo>
                  <a:pt x="69825" y="49608"/>
                </a:lnTo>
                <a:lnTo>
                  <a:pt x="78300" y="48312"/>
                </a:lnTo>
                <a:lnTo>
                  <a:pt x="86489" y="47448"/>
                </a:lnTo>
                <a:lnTo>
                  <a:pt x="94489" y="45601"/>
                </a:lnTo>
                <a:lnTo>
                  <a:pt x="102363" y="43101"/>
                </a:lnTo>
                <a:lnTo>
                  <a:pt x="110152" y="40164"/>
                </a:lnTo>
                <a:lnTo>
                  <a:pt x="117885" y="36936"/>
                </a:lnTo>
                <a:lnTo>
                  <a:pt x="125580" y="33514"/>
                </a:lnTo>
                <a:lnTo>
                  <a:pt x="133249" y="29962"/>
                </a:lnTo>
                <a:lnTo>
                  <a:pt x="140903" y="27594"/>
                </a:lnTo>
                <a:lnTo>
                  <a:pt x="148545" y="26016"/>
                </a:lnTo>
                <a:lnTo>
                  <a:pt x="156179" y="24964"/>
                </a:lnTo>
                <a:lnTo>
                  <a:pt x="163810" y="22992"/>
                </a:lnTo>
                <a:lnTo>
                  <a:pt x="171436" y="20408"/>
                </a:lnTo>
                <a:lnTo>
                  <a:pt x="179061" y="17415"/>
                </a:lnTo>
                <a:lnTo>
                  <a:pt x="186684" y="15420"/>
                </a:lnTo>
                <a:lnTo>
                  <a:pt x="194306" y="14090"/>
                </a:lnTo>
                <a:lnTo>
                  <a:pt x="201927" y="13203"/>
                </a:lnTo>
                <a:lnTo>
                  <a:pt x="208278" y="11342"/>
                </a:lnTo>
                <a:lnTo>
                  <a:pt x="213782" y="8831"/>
                </a:lnTo>
                <a:lnTo>
                  <a:pt x="218721" y="5887"/>
                </a:lnTo>
                <a:lnTo>
                  <a:pt x="224554" y="3925"/>
                </a:lnTo>
                <a:lnTo>
                  <a:pt x="230983" y="2616"/>
                </a:lnTo>
                <a:lnTo>
                  <a:pt x="237809" y="1744"/>
                </a:lnTo>
                <a:lnTo>
                  <a:pt x="243628" y="1162"/>
                </a:lnTo>
                <a:lnTo>
                  <a:pt x="248779" y="77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6"/>
          <p:cNvSpPr/>
          <p:nvPr/>
        </p:nvSpPr>
        <p:spPr>
          <a:xfrm>
            <a:off x="7040880" y="3749039"/>
            <a:ext cx="68580" cy="354332"/>
          </a:xfrm>
          <a:custGeom>
            <a:avLst/>
            <a:gdLst/>
            <a:ahLst/>
            <a:cxnLst/>
            <a:rect l="0" t="0" r="0" b="0"/>
            <a:pathLst>
              <a:path w="68580" h="354332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8" y="31818"/>
                </a:lnTo>
                <a:lnTo>
                  <a:pt x="9125" y="38992"/>
                </a:lnTo>
                <a:lnTo>
                  <a:pt x="15908" y="53737"/>
                </a:lnTo>
                <a:lnTo>
                  <a:pt x="18226" y="62495"/>
                </a:lnTo>
                <a:lnTo>
                  <a:pt x="19771" y="72143"/>
                </a:lnTo>
                <a:lnTo>
                  <a:pt x="20800" y="82386"/>
                </a:lnTo>
                <a:lnTo>
                  <a:pt x="24026" y="98104"/>
                </a:lnTo>
                <a:lnTo>
                  <a:pt x="28717" y="117473"/>
                </a:lnTo>
                <a:lnTo>
                  <a:pt x="34385" y="139275"/>
                </a:lnTo>
                <a:lnTo>
                  <a:pt x="38163" y="156350"/>
                </a:lnTo>
                <a:lnTo>
                  <a:pt x="40682" y="170274"/>
                </a:lnTo>
                <a:lnTo>
                  <a:pt x="42361" y="182096"/>
                </a:lnTo>
                <a:lnTo>
                  <a:pt x="44751" y="193788"/>
                </a:lnTo>
                <a:lnTo>
                  <a:pt x="47613" y="205392"/>
                </a:lnTo>
                <a:lnTo>
                  <a:pt x="50793" y="216938"/>
                </a:lnTo>
                <a:lnTo>
                  <a:pt x="52911" y="225905"/>
                </a:lnTo>
                <a:lnTo>
                  <a:pt x="54324" y="233154"/>
                </a:lnTo>
                <a:lnTo>
                  <a:pt x="55266" y="239256"/>
                </a:lnTo>
                <a:lnTo>
                  <a:pt x="55894" y="245864"/>
                </a:lnTo>
                <a:lnTo>
                  <a:pt x="56313" y="252810"/>
                </a:lnTo>
                <a:lnTo>
                  <a:pt x="56592" y="259980"/>
                </a:lnTo>
                <a:lnTo>
                  <a:pt x="58047" y="269840"/>
                </a:lnTo>
                <a:lnTo>
                  <a:pt x="60288" y="281494"/>
                </a:lnTo>
                <a:lnTo>
                  <a:pt x="63052" y="294342"/>
                </a:lnTo>
                <a:lnTo>
                  <a:pt x="64894" y="304179"/>
                </a:lnTo>
                <a:lnTo>
                  <a:pt x="66123" y="312006"/>
                </a:lnTo>
                <a:lnTo>
                  <a:pt x="68579" y="3543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7"/>
          <p:cNvSpPr/>
          <p:nvPr/>
        </p:nvSpPr>
        <p:spPr>
          <a:xfrm>
            <a:off x="7338576" y="3554729"/>
            <a:ext cx="228084" cy="617222"/>
          </a:xfrm>
          <a:custGeom>
            <a:avLst/>
            <a:gdLst/>
            <a:ahLst/>
            <a:cxnLst/>
            <a:rect l="0" t="0" r="0" b="0"/>
            <a:pathLst>
              <a:path w="228084" h="617222">
                <a:moveTo>
                  <a:pt x="125214" y="0"/>
                </a:moveTo>
                <a:lnTo>
                  <a:pt x="113078" y="6068"/>
                </a:lnTo>
                <a:lnTo>
                  <a:pt x="108233" y="11666"/>
                </a:lnTo>
                <a:lnTo>
                  <a:pt x="103734" y="19207"/>
                </a:lnTo>
                <a:lnTo>
                  <a:pt x="99463" y="28045"/>
                </a:lnTo>
                <a:lnTo>
                  <a:pt x="94077" y="36477"/>
                </a:lnTo>
                <a:lnTo>
                  <a:pt x="87946" y="44638"/>
                </a:lnTo>
                <a:lnTo>
                  <a:pt x="81319" y="52619"/>
                </a:lnTo>
                <a:lnTo>
                  <a:pt x="75630" y="60480"/>
                </a:lnTo>
                <a:lnTo>
                  <a:pt x="70568" y="68260"/>
                </a:lnTo>
                <a:lnTo>
                  <a:pt x="65923" y="75987"/>
                </a:lnTo>
                <a:lnTo>
                  <a:pt x="61556" y="83678"/>
                </a:lnTo>
                <a:lnTo>
                  <a:pt x="53318" y="98997"/>
                </a:lnTo>
                <a:lnTo>
                  <a:pt x="49343" y="107908"/>
                </a:lnTo>
                <a:lnTo>
                  <a:pt x="45423" y="117659"/>
                </a:lnTo>
                <a:lnTo>
                  <a:pt x="37682" y="138653"/>
                </a:lnTo>
                <a:lnTo>
                  <a:pt x="30007" y="160684"/>
                </a:lnTo>
                <a:lnTo>
                  <a:pt x="25749" y="179789"/>
                </a:lnTo>
                <a:lnTo>
                  <a:pt x="22587" y="198016"/>
                </a:lnTo>
                <a:lnTo>
                  <a:pt x="19966" y="208211"/>
                </a:lnTo>
                <a:lnTo>
                  <a:pt x="16949" y="218818"/>
                </a:lnTo>
                <a:lnTo>
                  <a:pt x="14937" y="229698"/>
                </a:lnTo>
                <a:lnTo>
                  <a:pt x="13596" y="240762"/>
                </a:lnTo>
                <a:lnTo>
                  <a:pt x="12701" y="251948"/>
                </a:lnTo>
                <a:lnTo>
                  <a:pt x="3411" y="336553"/>
                </a:lnTo>
                <a:lnTo>
                  <a:pt x="2103" y="353909"/>
                </a:lnTo>
                <a:lnTo>
                  <a:pt x="647" y="382083"/>
                </a:lnTo>
                <a:lnTo>
                  <a:pt x="0" y="403072"/>
                </a:lnTo>
                <a:lnTo>
                  <a:pt x="3100" y="420867"/>
                </a:lnTo>
                <a:lnTo>
                  <a:pt x="15437" y="459055"/>
                </a:lnTo>
                <a:lnTo>
                  <a:pt x="19009" y="468597"/>
                </a:lnTo>
                <a:lnTo>
                  <a:pt x="22661" y="477498"/>
                </a:lnTo>
                <a:lnTo>
                  <a:pt x="26365" y="485972"/>
                </a:lnTo>
                <a:lnTo>
                  <a:pt x="30105" y="492892"/>
                </a:lnTo>
                <a:lnTo>
                  <a:pt x="33867" y="498774"/>
                </a:lnTo>
                <a:lnTo>
                  <a:pt x="37646" y="503967"/>
                </a:lnTo>
                <a:lnTo>
                  <a:pt x="41436" y="509968"/>
                </a:lnTo>
                <a:lnTo>
                  <a:pt x="45232" y="516509"/>
                </a:lnTo>
                <a:lnTo>
                  <a:pt x="49032" y="523409"/>
                </a:lnTo>
                <a:lnTo>
                  <a:pt x="54106" y="529280"/>
                </a:lnTo>
                <a:lnTo>
                  <a:pt x="60028" y="534463"/>
                </a:lnTo>
                <a:lnTo>
                  <a:pt x="66516" y="539189"/>
                </a:lnTo>
                <a:lnTo>
                  <a:pt x="72112" y="543609"/>
                </a:lnTo>
                <a:lnTo>
                  <a:pt x="77113" y="547827"/>
                </a:lnTo>
                <a:lnTo>
                  <a:pt x="81716" y="551908"/>
                </a:lnTo>
                <a:lnTo>
                  <a:pt x="90218" y="559829"/>
                </a:lnTo>
                <a:lnTo>
                  <a:pt x="94264" y="563720"/>
                </a:lnTo>
                <a:lnTo>
                  <a:pt x="99500" y="567583"/>
                </a:lnTo>
                <a:lnTo>
                  <a:pt x="105531" y="571429"/>
                </a:lnTo>
                <a:lnTo>
                  <a:pt x="112093" y="575263"/>
                </a:lnTo>
                <a:lnTo>
                  <a:pt x="117737" y="579089"/>
                </a:lnTo>
                <a:lnTo>
                  <a:pt x="122768" y="582909"/>
                </a:lnTo>
                <a:lnTo>
                  <a:pt x="127393" y="586726"/>
                </a:lnTo>
                <a:lnTo>
                  <a:pt x="136827" y="590541"/>
                </a:lnTo>
                <a:lnTo>
                  <a:pt x="149466" y="594354"/>
                </a:lnTo>
                <a:lnTo>
                  <a:pt x="164242" y="598166"/>
                </a:lnTo>
                <a:lnTo>
                  <a:pt x="176632" y="601978"/>
                </a:lnTo>
                <a:lnTo>
                  <a:pt x="187432" y="605789"/>
                </a:lnTo>
                <a:lnTo>
                  <a:pt x="197174" y="609599"/>
                </a:lnTo>
                <a:lnTo>
                  <a:pt x="204937" y="612139"/>
                </a:lnTo>
                <a:lnTo>
                  <a:pt x="211382" y="613833"/>
                </a:lnTo>
                <a:lnTo>
                  <a:pt x="228083" y="6172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8"/>
          <p:cNvSpPr/>
          <p:nvPr/>
        </p:nvSpPr>
        <p:spPr>
          <a:xfrm>
            <a:off x="7532554" y="3714750"/>
            <a:ext cx="251205" cy="365603"/>
          </a:xfrm>
          <a:custGeom>
            <a:avLst/>
            <a:gdLst/>
            <a:ahLst/>
            <a:cxnLst/>
            <a:rect l="0" t="0" r="0" b="0"/>
            <a:pathLst>
              <a:path w="251205" h="365603">
                <a:moveTo>
                  <a:pt x="56965" y="0"/>
                </a:moveTo>
                <a:lnTo>
                  <a:pt x="41057" y="15909"/>
                </a:lnTo>
                <a:lnTo>
                  <a:pt x="38740" y="19496"/>
                </a:lnTo>
                <a:lnTo>
                  <a:pt x="36165" y="26868"/>
                </a:lnTo>
                <a:lnTo>
                  <a:pt x="31634" y="37764"/>
                </a:lnTo>
                <a:lnTo>
                  <a:pt x="28648" y="44226"/>
                </a:lnTo>
                <a:lnTo>
                  <a:pt x="25330" y="54792"/>
                </a:lnTo>
                <a:lnTo>
                  <a:pt x="24445" y="59388"/>
                </a:lnTo>
                <a:lnTo>
                  <a:pt x="20075" y="67881"/>
                </a:lnTo>
                <a:lnTo>
                  <a:pt x="13900" y="77159"/>
                </a:lnTo>
                <a:lnTo>
                  <a:pt x="10475" y="83189"/>
                </a:lnTo>
                <a:lnTo>
                  <a:pt x="6923" y="89749"/>
                </a:lnTo>
                <a:lnTo>
                  <a:pt x="4553" y="97933"/>
                </a:lnTo>
                <a:lnTo>
                  <a:pt x="2974" y="107198"/>
                </a:lnTo>
                <a:lnTo>
                  <a:pt x="1920" y="117185"/>
                </a:lnTo>
                <a:lnTo>
                  <a:pt x="1219" y="126383"/>
                </a:lnTo>
                <a:lnTo>
                  <a:pt x="752" y="135055"/>
                </a:lnTo>
                <a:lnTo>
                  <a:pt x="439" y="143377"/>
                </a:lnTo>
                <a:lnTo>
                  <a:pt x="0" y="173292"/>
                </a:lnTo>
                <a:lnTo>
                  <a:pt x="1209" y="184108"/>
                </a:lnTo>
                <a:lnTo>
                  <a:pt x="3284" y="195128"/>
                </a:lnTo>
                <a:lnTo>
                  <a:pt x="15741" y="246259"/>
                </a:lnTo>
                <a:lnTo>
                  <a:pt x="19323" y="256882"/>
                </a:lnTo>
                <a:lnTo>
                  <a:pt x="22980" y="265235"/>
                </a:lnTo>
                <a:lnTo>
                  <a:pt x="26688" y="272073"/>
                </a:lnTo>
                <a:lnTo>
                  <a:pt x="34195" y="283057"/>
                </a:lnTo>
                <a:lnTo>
                  <a:pt x="41765" y="293443"/>
                </a:lnTo>
                <a:lnTo>
                  <a:pt x="45563" y="299769"/>
                </a:lnTo>
                <a:lnTo>
                  <a:pt x="49363" y="306526"/>
                </a:lnTo>
                <a:lnTo>
                  <a:pt x="56973" y="317420"/>
                </a:lnTo>
                <a:lnTo>
                  <a:pt x="64589" y="326495"/>
                </a:lnTo>
                <a:lnTo>
                  <a:pt x="72207" y="334762"/>
                </a:lnTo>
                <a:lnTo>
                  <a:pt x="83636" y="346556"/>
                </a:lnTo>
                <a:lnTo>
                  <a:pt x="87446" y="349147"/>
                </a:lnTo>
                <a:lnTo>
                  <a:pt x="95065" y="352026"/>
                </a:lnTo>
                <a:lnTo>
                  <a:pt x="102686" y="356692"/>
                </a:lnTo>
                <a:lnTo>
                  <a:pt x="106496" y="359715"/>
                </a:lnTo>
                <a:lnTo>
                  <a:pt x="110305" y="361729"/>
                </a:lnTo>
                <a:lnTo>
                  <a:pt x="117925" y="363969"/>
                </a:lnTo>
                <a:lnTo>
                  <a:pt x="125546" y="364963"/>
                </a:lnTo>
                <a:lnTo>
                  <a:pt x="133166" y="365406"/>
                </a:lnTo>
                <a:lnTo>
                  <a:pt x="140785" y="365602"/>
                </a:lnTo>
                <a:lnTo>
                  <a:pt x="144596" y="364385"/>
                </a:lnTo>
                <a:lnTo>
                  <a:pt x="152215" y="359645"/>
                </a:lnTo>
                <a:lnTo>
                  <a:pt x="157296" y="356603"/>
                </a:lnTo>
                <a:lnTo>
                  <a:pt x="163222" y="353305"/>
                </a:lnTo>
                <a:lnTo>
                  <a:pt x="169713" y="349837"/>
                </a:lnTo>
                <a:lnTo>
                  <a:pt x="175310" y="346254"/>
                </a:lnTo>
                <a:lnTo>
                  <a:pt x="180312" y="342596"/>
                </a:lnTo>
                <a:lnTo>
                  <a:pt x="184916" y="338887"/>
                </a:lnTo>
                <a:lnTo>
                  <a:pt x="189256" y="335145"/>
                </a:lnTo>
                <a:lnTo>
                  <a:pt x="193420" y="331379"/>
                </a:lnTo>
                <a:lnTo>
                  <a:pt x="197464" y="327600"/>
                </a:lnTo>
                <a:lnTo>
                  <a:pt x="201432" y="322540"/>
                </a:lnTo>
                <a:lnTo>
                  <a:pt x="205346" y="316626"/>
                </a:lnTo>
                <a:lnTo>
                  <a:pt x="209226" y="310144"/>
                </a:lnTo>
                <a:lnTo>
                  <a:pt x="214352" y="298203"/>
                </a:lnTo>
                <a:lnTo>
                  <a:pt x="220310" y="282621"/>
                </a:lnTo>
                <a:lnTo>
                  <a:pt x="226822" y="264614"/>
                </a:lnTo>
                <a:lnTo>
                  <a:pt x="232433" y="250070"/>
                </a:lnTo>
                <a:lnTo>
                  <a:pt x="237444" y="237833"/>
                </a:lnTo>
                <a:lnTo>
                  <a:pt x="242055" y="227135"/>
                </a:lnTo>
                <a:lnTo>
                  <a:pt x="245129" y="217463"/>
                </a:lnTo>
                <a:lnTo>
                  <a:pt x="247178" y="208475"/>
                </a:lnTo>
                <a:lnTo>
                  <a:pt x="248543" y="199943"/>
                </a:lnTo>
                <a:lnTo>
                  <a:pt x="249454" y="191715"/>
                </a:lnTo>
                <a:lnTo>
                  <a:pt x="250061" y="183690"/>
                </a:lnTo>
                <a:lnTo>
                  <a:pt x="250466" y="175800"/>
                </a:lnTo>
                <a:lnTo>
                  <a:pt x="250915" y="160260"/>
                </a:lnTo>
                <a:lnTo>
                  <a:pt x="251204" y="129587"/>
                </a:lnTo>
                <a:lnTo>
                  <a:pt x="249958" y="123221"/>
                </a:lnTo>
                <a:lnTo>
                  <a:pt x="245186" y="112762"/>
                </a:lnTo>
                <a:lnTo>
                  <a:pt x="235361" y="93665"/>
                </a:lnTo>
                <a:lnTo>
                  <a:pt x="230506" y="86573"/>
                </a:lnTo>
                <a:lnTo>
                  <a:pt x="224729" y="79305"/>
                </a:lnTo>
                <a:lnTo>
                  <a:pt x="218338" y="71920"/>
                </a:lnTo>
                <a:lnTo>
                  <a:pt x="207850" y="60328"/>
                </a:lnTo>
                <a:lnTo>
                  <a:pt x="198955" y="50942"/>
                </a:lnTo>
                <a:lnTo>
                  <a:pt x="190769" y="42537"/>
                </a:lnTo>
                <a:lnTo>
                  <a:pt x="185537" y="38518"/>
                </a:lnTo>
                <a:lnTo>
                  <a:pt x="179510" y="34568"/>
                </a:lnTo>
                <a:lnTo>
                  <a:pt x="172952" y="30665"/>
                </a:lnTo>
                <a:lnTo>
                  <a:pt x="166040" y="26793"/>
                </a:lnTo>
                <a:lnTo>
                  <a:pt x="151586" y="19105"/>
                </a:lnTo>
                <a:lnTo>
                  <a:pt x="145446" y="16546"/>
                </a:lnTo>
                <a:lnTo>
                  <a:pt x="140083" y="14841"/>
                </a:lnTo>
                <a:lnTo>
                  <a:pt x="135237" y="13704"/>
                </a:lnTo>
                <a:lnTo>
                  <a:pt x="130737" y="11676"/>
                </a:lnTo>
                <a:lnTo>
                  <a:pt x="126466" y="9054"/>
                </a:lnTo>
                <a:lnTo>
                  <a:pt x="122350" y="6035"/>
                </a:lnTo>
                <a:lnTo>
                  <a:pt x="118334" y="4023"/>
                </a:lnTo>
                <a:lnTo>
                  <a:pt x="110487" y="1788"/>
                </a:lnTo>
                <a:lnTo>
                  <a:pt x="102766" y="794"/>
                </a:lnTo>
                <a:lnTo>
                  <a:pt x="798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9"/>
          <p:cNvSpPr/>
          <p:nvPr/>
        </p:nvSpPr>
        <p:spPr>
          <a:xfrm>
            <a:off x="7920990" y="3852393"/>
            <a:ext cx="217170" cy="33808"/>
          </a:xfrm>
          <a:custGeom>
            <a:avLst/>
            <a:gdLst/>
            <a:ahLst/>
            <a:cxnLst/>
            <a:rect l="0" t="0" r="0" b="0"/>
            <a:pathLst>
              <a:path w="217170" h="33808">
                <a:moveTo>
                  <a:pt x="0" y="33807"/>
                </a:moveTo>
                <a:lnTo>
                  <a:pt x="6068" y="27739"/>
                </a:lnTo>
                <a:lnTo>
                  <a:pt x="12935" y="25951"/>
                </a:lnTo>
                <a:lnTo>
                  <a:pt x="22593" y="24759"/>
                </a:lnTo>
                <a:lnTo>
                  <a:pt x="34112" y="23965"/>
                </a:lnTo>
                <a:lnTo>
                  <a:pt x="53683" y="23082"/>
                </a:lnTo>
                <a:lnTo>
                  <a:pt x="80877" y="22516"/>
                </a:lnTo>
                <a:lnTo>
                  <a:pt x="85668" y="21200"/>
                </a:lnTo>
                <a:lnTo>
                  <a:pt x="90132" y="19052"/>
                </a:lnTo>
                <a:lnTo>
                  <a:pt x="94378" y="16350"/>
                </a:lnTo>
                <a:lnTo>
                  <a:pt x="101018" y="14549"/>
                </a:lnTo>
                <a:lnTo>
                  <a:pt x="109256" y="13348"/>
                </a:lnTo>
                <a:lnTo>
                  <a:pt x="118557" y="12547"/>
                </a:lnTo>
                <a:lnTo>
                  <a:pt x="126028" y="12014"/>
                </a:lnTo>
                <a:lnTo>
                  <a:pt x="137715" y="11421"/>
                </a:lnTo>
                <a:lnTo>
                  <a:pt x="143880" y="9993"/>
                </a:lnTo>
                <a:lnTo>
                  <a:pt x="150530" y="7771"/>
                </a:lnTo>
                <a:lnTo>
                  <a:pt x="157503" y="5019"/>
                </a:lnTo>
                <a:lnTo>
                  <a:pt x="164692" y="3185"/>
                </a:lnTo>
                <a:lnTo>
                  <a:pt x="172024" y="1962"/>
                </a:lnTo>
                <a:lnTo>
                  <a:pt x="179452" y="1147"/>
                </a:lnTo>
                <a:lnTo>
                  <a:pt x="185675" y="603"/>
                </a:lnTo>
                <a:lnTo>
                  <a:pt x="191093" y="241"/>
                </a:lnTo>
                <a:lnTo>
                  <a:pt x="195975" y="0"/>
                </a:lnTo>
                <a:lnTo>
                  <a:pt x="200500" y="1108"/>
                </a:lnTo>
                <a:lnTo>
                  <a:pt x="204786" y="3118"/>
                </a:lnTo>
                <a:lnTo>
                  <a:pt x="217169" y="109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30"/>
          <p:cNvSpPr/>
          <p:nvPr/>
        </p:nvSpPr>
        <p:spPr>
          <a:xfrm>
            <a:off x="8208328" y="3646170"/>
            <a:ext cx="158432" cy="194140"/>
          </a:xfrm>
          <a:custGeom>
            <a:avLst/>
            <a:gdLst/>
            <a:ahLst/>
            <a:cxnLst/>
            <a:rect l="0" t="0" r="0" b="0"/>
            <a:pathLst>
              <a:path w="158432" h="194140">
                <a:moveTo>
                  <a:pt x="9841" y="0"/>
                </a:moveTo>
                <a:lnTo>
                  <a:pt x="9841" y="107017"/>
                </a:lnTo>
                <a:lnTo>
                  <a:pt x="8572" y="118334"/>
                </a:lnTo>
                <a:lnTo>
                  <a:pt x="6455" y="127150"/>
                </a:lnTo>
                <a:lnTo>
                  <a:pt x="3774" y="134296"/>
                </a:lnTo>
                <a:lnTo>
                  <a:pt x="1986" y="140331"/>
                </a:lnTo>
                <a:lnTo>
                  <a:pt x="794" y="145623"/>
                </a:lnTo>
                <a:lnTo>
                  <a:pt x="0" y="150422"/>
                </a:lnTo>
                <a:lnTo>
                  <a:pt x="741" y="156161"/>
                </a:lnTo>
                <a:lnTo>
                  <a:pt x="2504" y="162527"/>
                </a:lnTo>
                <a:lnTo>
                  <a:pt x="8392" y="178859"/>
                </a:lnTo>
                <a:lnTo>
                  <a:pt x="9198" y="184479"/>
                </a:lnTo>
                <a:lnTo>
                  <a:pt x="9412" y="187756"/>
                </a:lnTo>
                <a:lnTo>
                  <a:pt x="10825" y="189940"/>
                </a:lnTo>
                <a:lnTo>
                  <a:pt x="13037" y="191397"/>
                </a:lnTo>
                <a:lnTo>
                  <a:pt x="19645" y="193734"/>
                </a:lnTo>
                <a:lnTo>
                  <a:pt x="23936" y="194054"/>
                </a:lnTo>
                <a:lnTo>
                  <a:pt x="26857" y="194139"/>
                </a:lnTo>
                <a:lnTo>
                  <a:pt x="30076" y="192926"/>
                </a:lnTo>
                <a:lnTo>
                  <a:pt x="33491" y="190847"/>
                </a:lnTo>
                <a:lnTo>
                  <a:pt x="37038" y="188191"/>
                </a:lnTo>
                <a:lnTo>
                  <a:pt x="40673" y="186421"/>
                </a:lnTo>
                <a:lnTo>
                  <a:pt x="44365" y="185240"/>
                </a:lnTo>
                <a:lnTo>
                  <a:pt x="48098" y="184453"/>
                </a:lnTo>
                <a:lnTo>
                  <a:pt x="51856" y="182659"/>
                </a:lnTo>
                <a:lnTo>
                  <a:pt x="55631" y="180192"/>
                </a:lnTo>
                <a:lnTo>
                  <a:pt x="59418" y="177278"/>
                </a:lnTo>
                <a:lnTo>
                  <a:pt x="65753" y="174065"/>
                </a:lnTo>
                <a:lnTo>
                  <a:pt x="73785" y="170653"/>
                </a:lnTo>
                <a:lnTo>
                  <a:pt x="82951" y="167109"/>
                </a:lnTo>
                <a:lnTo>
                  <a:pt x="91601" y="164745"/>
                </a:lnTo>
                <a:lnTo>
                  <a:pt x="99908" y="163170"/>
                </a:lnTo>
                <a:lnTo>
                  <a:pt x="107986" y="162120"/>
                </a:lnTo>
                <a:lnTo>
                  <a:pt x="114641" y="160150"/>
                </a:lnTo>
                <a:lnTo>
                  <a:pt x="120348" y="157567"/>
                </a:lnTo>
                <a:lnTo>
                  <a:pt x="125423" y="154574"/>
                </a:lnTo>
                <a:lnTo>
                  <a:pt x="130076" y="152579"/>
                </a:lnTo>
                <a:lnTo>
                  <a:pt x="134448" y="151249"/>
                </a:lnTo>
                <a:lnTo>
                  <a:pt x="138632" y="150362"/>
                </a:lnTo>
                <a:lnTo>
                  <a:pt x="142692" y="149771"/>
                </a:lnTo>
                <a:lnTo>
                  <a:pt x="146668" y="149377"/>
                </a:lnTo>
                <a:lnTo>
                  <a:pt x="158431" y="1485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31"/>
          <p:cNvSpPr/>
          <p:nvPr/>
        </p:nvSpPr>
        <p:spPr>
          <a:xfrm>
            <a:off x="8344370" y="3623309"/>
            <a:ext cx="33821" cy="548642"/>
          </a:xfrm>
          <a:custGeom>
            <a:avLst/>
            <a:gdLst/>
            <a:ahLst/>
            <a:cxnLst/>
            <a:rect l="0" t="0" r="0" b="0"/>
            <a:pathLst>
              <a:path w="33821" h="548642">
                <a:moveTo>
                  <a:pt x="10959" y="0"/>
                </a:moveTo>
                <a:lnTo>
                  <a:pt x="4892" y="0"/>
                </a:lnTo>
                <a:lnTo>
                  <a:pt x="3104" y="1270"/>
                </a:lnTo>
                <a:lnTo>
                  <a:pt x="1912" y="3387"/>
                </a:lnTo>
                <a:lnTo>
                  <a:pt x="1118" y="6069"/>
                </a:lnTo>
                <a:lnTo>
                  <a:pt x="236" y="15821"/>
                </a:lnTo>
                <a:lnTo>
                  <a:pt x="0" y="21977"/>
                </a:lnTo>
                <a:lnTo>
                  <a:pt x="1114" y="40051"/>
                </a:lnTo>
                <a:lnTo>
                  <a:pt x="7478" y="123345"/>
                </a:lnTo>
                <a:lnTo>
                  <a:pt x="9412" y="165734"/>
                </a:lnTo>
                <a:lnTo>
                  <a:pt x="10271" y="201506"/>
                </a:lnTo>
                <a:lnTo>
                  <a:pt x="10959" y="447822"/>
                </a:lnTo>
                <a:lnTo>
                  <a:pt x="12229" y="468728"/>
                </a:lnTo>
                <a:lnTo>
                  <a:pt x="14346" y="485206"/>
                </a:lnTo>
                <a:lnTo>
                  <a:pt x="17028" y="498730"/>
                </a:lnTo>
                <a:lnTo>
                  <a:pt x="18814" y="509017"/>
                </a:lnTo>
                <a:lnTo>
                  <a:pt x="20007" y="517145"/>
                </a:lnTo>
                <a:lnTo>
                  <a:pt x="21683" y="531265"/>
                </a:lnTo>
                <a:lnTo>
                  <a:pt x="33820" y="5486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32"/>
          <p:cNvSpPr/>
          <p:nvPr/>
        </p:nvSpPr>
        <p:spPr>
          <a:xfrm>
            <a:off x="8389619" y="3543300"/>
            <a:ext cx="217093" cy="605790"/>
          </a:xfrm>
          <a:custGeom>
            <a:avLst/>
            <a:gdLst/>
            <a:ahLst/>
            <a:cxnLst/>
            <a:rect l="0" t="0" r="0" b="0"/>
            <a:pathLst>
              <a:path w="217093" h="605790">
                <a:moveTo>
                  <a:pt x="0" y="0"/>
                </a:moveTo>
                <a:lnTo>
                  <a:pt x="21977" y="0"/>
                </a:lnTo>
                <a:lnTo>
                  <a:pt x="27352" y="1270"/>
                </a:lnTo>
                <a:lnTo>
                  <a:pt x="32204" y="3386"/>
                </a:lnTo>
                <a:lnTo>
                  <a:pt x="36710" y="6067"/>
                </a:lnTo>
                <a:lnTo>
                  <a:pt x="42254" y="9125"/>
                </a:lnTo>
                <a:lnTo>
                  <a:pt x="55187" y="15909"/>
                </a:lnTo>
                <a:lnTo>
                  <a:pt x="76747" y="26868"/>
                </a:lnTo>
                <a:lnTo>
                  <a:pt x="84185" y="31882"/>
                </a:lnTo>
                <a:lnTo>
                  <a:pt x="91684" y="37764"/>
                </a:lnTo>
                <a:lnTo>
                  <a:pt x="99223" y="44226"/>
                </a:lnTo>
                <a:lnTo>
                  <a:pt x="106788" y="51074"/>
                </a:lnTo>
                <a:lnTo>
                  <a:pt x="121968" y="65456"/>
                </a:lnTo>
                <a:lnTo>
                  <a:pt x="128302" y="72847"/>
                </a:lnTo>
                <a:lnTo>
                  <a:pt x="133795" y="80315"/>
                </a:lnTo>
                <a:lnTo>
                  <a:pt x="138727" y="87833"/>
                </a:lnTo>
                <a:lnTo>
                  <a:pt x="145825" y="100465"/>
                </a:lnTo>
                <a:lnTo>
                  <a:pt x="163872" y="134821"/>
                </a:lnTo>
                <a:lnTo>
                  <a:pt x="172748" y="149570"/>
                </a:lnTo>
                <a:lnTo>
                  <a:pt x="181205" y="161943"/>
                </a:lnTo>
                <a:lnTo>
                  <a:pt x="189384" y="172732"/>
                </a:lnTo>
                <a:lnTo>
                  <a:pt x="196106" y="185004"/>
                </a:lnTo>
                <a:lnTo>
                  <a:pt x="201858" y="198266"/>
                </a:lnTo>
                <a:lnTo>
                  <a:pt x="206962" y="212187"/>
                </a:lnTo>
                <a:lnTo>
                  <a:pt x="210364" y="225278"/>
                </a:lnTo>
                <a:lnTo>
                  <a:pt x="212633" y="237815"/>
                </a:lnTo>
                <a:lnTo>
                  <a:pt x="214145" y="249983"/>
                </a:lnTo>
                <a:lnTo>
                  <a:pt x="215154" y="263175"/>
                </a:lnTo>
                <a:lnTo>
                  <a:pt x="215826" y="277050"/>
                </a:lnTo>
                <a:lnTo>
                  <a:pt x="216573" y="304743"/>
                </a:lnTo>
                <a:lnTo>
                  <a:pt x="217092" y="371318"/>
                </a:lnTo>
                <a:lnTo>
                  <a:pt x="215848" y="384705"/>
                </a:lnTo>
                <a:lnTo>
                  <a:pt x="213749" y="397440"/>
                </a:lnTo>
                <a:lnTo>
                  <a:pt x="211080" y="409740"/>
                </a:lnTo>
                <a:lnTo>
                  <a:pt x="208029" y="421750"/>
                </a:lnTo>
                <a:lnTo>
                  <a:pt x="204726" y="433566"/>
                </a:lnTo>
                <a:lnTo>
                  <a:pt x="197670" y="456856"/>
                </a:lnTo>
                <a:lnTo>
                  <a:pt x="190300" y="479907"/>
                </a:lnTo>
                <a:lnTo>
                  <a:pt x="187827" y="490118"/>
                </a:lnTo>
                <a:lnTo>
                  <a:pt x="185079" y="508236"/>
                </a:lnTo>
                <a:lnTo>
                  <a:pt x="183077" y="517894"/>
                </a:lnTo>
                <a:lnTo>
                  <a:pt x="180471" y="528142"/>
                </a:lnTo>
                <a:lnTo>
                  <a:pt x="177464" y="538785"/>
                </a:lnTo>
                <a:lnTo>
                  <a:pt x="172920" y="549690"/>
                </a:lnTo>
                <a:lnTo>
                  <a:pt x="167350" y="560770"/>
                </a:lnTo>
                <a:lnTo>
                  <a:pt x="152296" y="587724"/>
                </a:lnTo>
                <a:lnTo>
                  <a:pt x="146850" y="594797"/>
                </a:lnTo>
                <a:lnTo>
                  <a:pt x="139075" y="603618"/>
                </a:lnTo>
                <a:lnTo>
                  <a:pt x="137167" y="604342"/>
                </a:lnTo>
                <a:lnTo>
                  <a:pt x="131660" y="605146"/>
                </a:lnTo>
                <a:lnTo>
                  <a:pt x="124979" y="605504"/>
                </a:lnTo>
                <a:lnTo>
                  <a:pt x="114300" y="6057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33"/>
          <p:cNvSpPr/>
          <p:nvPr/>
        </p:nvSpPr>
        <p:spPr>
          <a:xfrm>
            <a:off x="8588774" y="3475236"/>
            <a:ext cx="189467" cy="170935"/>
          </a:xfrm>
          <a:custGeom>
            <a:avLst/>
            <a:gdLst/>
            <a:ahLst/>
            <a:cxnLst/>
            <a:rect l="0" t="0" r="0" b="0"/>
            <a:pathLst>
              <a:path w="189467" h="170935">
                <a:moveTo>
                  <a:pt x="6585" y="79493"/>
                </a:moveTo>
                <a:lnTo>
                  <a:pt x="6585" y="53743"/>
                </a:lnTo>
                <a:lnTo>
                  <a:pt x="5316" y="49627"/>
                </a:lnTo>
                <a:lnTo>
                  <a:pt x="3199" y="45612"/>
                </a:lnTo>
                <a:lnTo>
                  <a:pt x="518" y="41666"/>
                </a:lnTo>
                <a:lnTo>
                  <a:pt x="0" y="39035"/>
                </a:lnTo>
                <a:lnTo>
                  <a:pt x="925" y="37281"/>
                </a:lnTo>
                <a:lnTo>
                  <a:pt x="2812" y="36112"/>
                </a:lnTo>
                <a:lnTo>
                  <a:pt x="4070" y="34062"/>
                </a:lnTo>
                <a:lnTo>
                  <a:pt x="4908" y="31426"/>
                </a:lnTo>
                <a:lnTo>
                  <a:pt x="6254" y="24138"/>
                </a:lnTo>
                <a:lnTo>
                  <a:pt x="9825" y="19754"/>
                </a:lnTo>
                <a:lnTo>
                  <a:pt x="12555" y="16807"/>
                </a:lnTo>
                <a:lnTo>
                  <a:pt x="15645" y="14842"/>
                </a:lnTo>
                <a:lnTo>
                  <a:pt x="18975" y="13533"/>
                </a:lnTo>
                <a:lnTo>
                  <a:pt x="22466" y="12660"/>
                </a:lnTo>
                <a:lnTo>
                  <a:pt x="26062" y="10808"/>
                </a:lnTo>
                <a:lnTo>
                  <a:pt x="29730" y="8303"/>
                </a:lnTo>
                <a:lnTo>
                  <a:pt x="33445" y="5363"/>
                </a:lnTo>
                <a:lnTo>
                  <a:pt x="38462" y="3403"/>
                </a:lnTo>
                <a:lnTo>
                  <a:pt x="44347" y="2097"/>
                </a:lnTo>
                <a:lnTo>
                  <a:pt x="50809" y="1225"/>
                </a:lnTo>
                <a:lnTo>
                  <a:pt x="56388" y="645"/>
                </a:lnTo>
                <a:lnTo>
                  <a:pt x="61377" y="258"/>
                </a:lnTo>
                <a:lnTo>
                  <a:pt x="65973" y="0"/>
                </a:lnTo>
                <a:lnTo>
                  <a:pt x="71578" y="1097"/>
                </a:lnTo>
                <a:lnTo>
                  <a:pt x="77853" y="3100"/>
                </a:lnTo>
                <a:lnTo>
                  <a:pt x="84577" y="5704"/>
                </a:lnTo>
                <a:lnTo>
                  <a:pt x="90331" y="7440"/>
                </a:lnTo>
                <a:lnTo>
                  <a:pt x="95435" y="8598"/>
                </a:lnTo>
                <a:lnTo>
                  <a:pt x="100108" y="9370"/>
                </a:lnTo>
                <a:lnTo>
                  <a:pt x="104495" y="11155"/>
                </a:lnTo>
                <a:lnTo>
                  <a:pt x="108688" y="13614"/>
                </a:lnTo>
                <a:lnTo>
                  <a:pt x="112754" y="16524"/>
                </a:lnTo>
                <a:lnTo>
                  <a:pt x="118004" y="21004"/>
                </a:lnTo>
                <a:lnTo>
                  <a:pt x="124045" y="26530"/>
                </a:lnTo>
                <a:lnTo>
                  <a:pt x="130612" y="32754"/>
                </a:lnTo>
                <a:lnTo>
                  <a:pt x="134989" y="38174"/>
                </a:lnTo>
                <a:lnTo>
                  <a:pt x="137908" y="43057"/>
                </a:lnTo>
                <a:lnTo>
                  <a:pt x="139854" y="47583"/>
                </a:lnTo>
                <a:lnTo>
                  <a:pt x="141151" y="51870"/>
                </a:lnTo>
                <a:lnTo>
                  <a:pt x="142016" y="55998"/>
                </a:lnTo>
                <a:lnTo>
                  <a:pt x="142593" y="60019"/>
                </a:lnTo>
                <a:lnTo>
                  <a:pt x="141707" y="65241"/>
                </a:lnTo>
                <a:lnTo>
                  <a:pt x="139846" y="71262"/>
                </a:lnTo>
                <a:lnTo>
                  <a:pt x="137336" y="77816"/>
                </a:lnTo>
                <a:lnTo>
                  <a:pt x="135663" y="83455"/>
                </a:lnTo>
                <a:lnTo>
                  <a:pt x="134547" y="88484"/>
                </a:lnTo>
                <a:lnTo>
                  <a:pt x="133802" y="93107"/>
                </a:lnTo>
                <a:lnTo>
                  <a:pt x="132037" y="98729"/>
                </a:lnTo>
                <a:lnTo>
                  <a:pt x="129589" y="105017"/>
                </a:lnTo>
                <a:lnTo>
                  <a:pt x="126688" y="111750"/>
                </a:lnTo>
                <a:lnTo>
                  <a:pt x="124754" y="117507"/>
                </a:lnTo>
                <a:lnTo>
                  <a:pt x="123464" y="122616"/>
                </a:lnTo>
                <a:lnTo>
                  <a:pt x="122605" y="127292"/>
                </a:lnTo>
                <a:lnTo>
                  <a:pt x="120762" y="132949"/>
                </a:lnTo>
                <a:lnTo>
                  <a:pt x="118263" y="139261"/>
                </a:lnTo>
                <a:lnTo>
                  <a:pt x="115328" y="146008"/>
                </a:lnTo>
                <a:lnTo>
                  <a:pt x="113370" y="151777"/>
                </a:lnTo>
                <a:lnTo>
                  <a:pt x="112065" y="156892"/>
                </a:lnTo>
                <a:lnTo>
                  <a:pt x="111195" y="161573"/>
                </a:lnTo>
                <a:lnTo>
                  <a:pt x="111885" y="164693"/>
                </a:lnTo>
                <a:lnTo>
                  <a:pt x="113615" y="166773"/>
                </a:lnTo>
                <a:lnTo>
                  <a:pt x="119449" y="170112"/>
                </a:lnTo>
                <a:lnTo>
                  <a:pt x="123634" y="170568"/>
                </a:lnTo>
                <a:lnTo>
                  <a:pt x="126528" y="170690"/>
                </a:lnTo>
                <a:lnTo>
                  <a:pt x="133130" y="170825"/>
                </a:lnTo>
                <a:lnTo>
                  <a:pt x="136669" y="170861"/>
                </a:lnTo>
                <a:lnTo>
                  <a:pt x="140297" y="169615"/>
                </a:lnTo>
                <a:lnTo>
                  <a:pt x="143987" y="167515"/>
                </a:lnTo>
                <a:lnTo>
                  <a:pt x="147716" y="164844"/>
                </a:lnTo>
                <a:lnTo>
                  <a:pt x="151473" y="163064"/>
                </a:lnTo>
                <a:lnTo>
                  <a:pt x="155248" y="161877"/>
                </a:lnTo>
                <a:lnTo>
                  <a:pt x="159033" y="161086"/>
                </a:lnTo>
                <a:lnTo>
                  <a:pt x="164097" y="161829"/>
                </a:lnTo>
                <a:lnTo>
                  <a:pt x="170013" y="163594"/>
                </a:lnTo>
                <a:lnTo>
                  <a:pt x="189466" y="1709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34"/>
          <p:cNvSpPr/>
          <p:nvPr/>
        </p:nvSpPr>
        <p:spPr>
          <a:xfrm>
            <a:off x="4585258" y="4528764"/>
            <a:ext cx="352502" cy="648868"/>
          </a:xfrm>
          <a:custGeom>
            <a:avLst/>
            <a:gdLst/>
            <a:ahLst/>
            <a:cxnLst/>
            <a:rect l="0" t="0" r="0" b="0"/>
            <a:pathLst>
              <a:path w="352502" h="648868">
                <a:moveTo>
                  <a:pt x="226771" y="328986"/>
                </a:moveTo>
                <a:lnTo>
                  <a:pt x="214636" y="322918"/>
                </a:lnTo>
                <a:lnTo>
                  <a:pt x="205291" y="316552"/>
                </a:lnTo>
                <a:lnTo>
                  <a:pt x="201021" y="313076"/>
                </a:lnTo>
                <a:lnTo>
                  <a:pt x="195635" y="310759"/>
                </a:lnTo>
                <a:lnTo>
                  <a:pt x="189504" y="309215"/>
                </a:lnTo>
                <a:lnTo>
                  <a:pt x="182876" y="308185"/>
                </a:lnTo>
                <a:lnTo>
                  <a:pt x="174648" y="307498"/>
                </a:lnTo>
                <a:lnTo>
                  <a:pt x="165353" y="307041"/>
                </a:lnTo>
                <a:lnTo>
                  <a:pt x="155346" y="306735"/>
                </a:lnTo>
                <a:lnTo>
                  <a:pt x="147404" y="307802"/>
                </a:lnTo>
                <a:lnTo>
                  <a:pt x="140840" y="309784"/>
                </a:lnTo>
                <a:lnTo>
                  <a:pt x="135194" y="312374"/>
                </a:lnTo>
                <a:lnTo>
                  <a:pt x="127620" y="315371"/>
                </a:lnTo>
                <a:lnTo>
                  <a:pt x="109044" y="322088"/>
                </a:lnTo>
                <a:lnTo>
                  <a:pt x="101297" y="325657"/>
                </a:lnTo>
                <a:lnTo>
                  <a:pt x="94862" y="329307"/>
                </a:lnTo>
                <a:lnTo>
                  <a:pt x="84325" y="336748"/>
                </a:lnTo>
                <a:lnTo>
                  <a:pt x="75409" y="344289"/>
                </a:lnTo>
                <a:lnTo>
                  <a:pt x="67213" y="355260"/>
                </a:lnTo>
                <a:lnTo>
                  <a:pt x="59336" y="368603"/>
                </a:lnTo>
                <a:lnTo>
                  <a:pt x="51603" y="383000"/>
                </a:lnTo>
                <a:lnTo>
                  <a:pt x="46492" y="394205"/>
                </a:lnTo>
                <a:lnTo>
                  <a:pt x="34041" y="423589"/>
                </a:lnTo>
                <a:lnTo>
                  <a:pt x="28434" y="439044"/>
                </a:lnTo>
                <a:lnTo>
                  <a:pt x="23427" y="454428"/>
                </a:lnTo>
                <a:lnTo>
                  <a:pt x="18818" y="469764"/>
                </a:lnTo>
                <a:lnTo>
                  <a:pt x="15746" y="482528"/>
                </a:lnTo>
                <a:lnTo>
                  <a:pt x="13698" y="493577"/>
                </a:lnTo>
                <a:lnTo>
                  <a:pt x="12332" y="503483"/>
                </a:lnTo>
                <a:lnTo>
                  <a:pt x="10152" y="513897"/>
                </a:lnTo>
                <a:lnTo>
                  <a:pt x="7429" y="524650"/>
                </a:lnTo>
                <a:lnTo>
                  <a:pt x="2286" y="544217"/>
                </a:lnTo>
                <a:lnTo>
                  <a:pt x="0" y="557147"/>
                </a:lnTo>
                <a:lnTo>
                  <a:pt x="2371" y="570514"/>
                </a:lnTo>
                <a:lnTo>
                  <a:pt x="6388" y="584922"/>
                </a:lnTo>
                <a:lnTo>
                  <a:pt x="8173" y="599791"/>
                </a:lnTo>
                <a:lnTo>
                  <a:pt x="9179" y="616375"/>
                </a:lnTo>
                <a:lnTo>
                  <a:pt x="10589" y="620909"/>
                </a:lnTo>
                <a:lnTo>
                  <a:pt x="15544" y="629333"/>
                </a:lnTo>
                <a:lnTo>
                  <a:pt x="18643" y="632087"/>
                </a:lnTo>
                <a:lnTo>
                  <a:pt x="21979" y="633923"/>
                </a:lnTo>
                <a:lnTo>
                  <a:pt x="25473" y="635147"/>
                </a:lnTo>
                <a:lnTo>
                  <a:pt x="32742" y="639894"/>
                </a:lnTo>
                <a:lnTo>
                  <a:pt x="36459" y="642938"/>
                </a:lnTo>
                <a:lnTo>
                  <a:pt x="40206" y="644967"/>
                </a:lnTo>
                <a:lnTo>
                  <a:pt x="50279" y="647823"/>
                </a:lnTo>
                <a:lnTo>
                  <a:pt x="55097" y="648669"/>
                </a:lnTo>
                <a:lnTo>
                  <a:pt x="60725" y="648867"/>
                </a:lnTo>
                <a:lnTo>
                  <a:pt x="64004" y="647650"/>
                </a:lnTo>
                <a:lnTo>
                  <a:pt x="71034" y="642911"/>
                </a:lnTo>
                <a:lnTo>
                  <a:pt x="78391" y="636571"/>
                </a:lnTo>
                <a:lnTo>
                  <a:pt x="85895" y="629520"/>
                </a:lnTo>
                <a:lnTo>
                  <a:pt x="93463" y="622153"/>
                </a:lnTo>
                <a:lnTo>
                  <a:pt x="101060" y="611259"/>
                </a:lnTo>
                <a:lnTo>
                  <a:pt x="108670" y="597950"/>
                </a:lnTo>
                <a:lnTo>
                  <a:pt x="116285" y="583569"/>
                </a:lnTo>
                <a:lnTo>
                  <a:pt x="120517" y="568710"/>
                </a:lnTo>
                <a:lnTo>
                  <a:pt x="123667" y="553640"/>
                </a:lnTo>
                <a:lnTo>
                  <a:pt x="129301" y="538475"/>
                </a:lnTo>
                <a:lnTo>
                  <a:pt x="132651" y="519882"/>
                </a:lnTo>
                <a:lnTo>
                  <a:pt x="133545" y="509590"/>
                </a:lnTo>
                <a:lnTo>
                  <a:pt x="137924" y="474448"/>
                </a:lnTo>
                <a:lnTo>
                  <a:pt x="140870" y="452630"/>
                </a:lnTo>
                <a:lnTo>
                  <a:pt x="142834" y="434275"/>
                </a:lnTo>
                <a:lnTo>
                  <a:pt x="144143" y="418229"/>
                </a:lnTo>
                <a:lnTo>
                  <a:pt x="145016" y="403721"/>
                </a:lnTo>
                <a:lnTo>
                  <a:pt x="145986" y="360508"/>
                </a:lnTo>
                <a:lnTo>
                  <a:pt x="146748" y="194159"/>
                </a:lnTo>
                <a:lnTo>
                  <a:pt x="145483" y="178141"/>
                </a:lnTo>
                <a:lnTo>
                  <a:pt x="143369" y="159843"/>
                </a:lnTo>
                <a:lnTo>
                  <a:pt x="140689" y="140023"/>
                </a:lnTo>
                <a:lnTo>
                  <a:pt x="138904" y="123001"/>
                </a:lnTo>
                <a:lnTo>
                  <a:pt x="137713" y="107842"/>
                </a:lnTo>
                <a:lnTo>
                  <a:pt x="136390" y="82109"/>
                </a:lnTo>
                <a:lnTo>
                  <a:pt x="135802" y="62206"/>
                </a:lnTo>
                <a:lnTo>
                  <a:pt x="135373" y="19151"/>
                </a:lnTo>
                <a:lnTo>
                  <a:pt x="135344" y="5902"/>
                </a:lnTo>
                <a:lnTo>
                  <a:pt x="134070" y="3106"/>
                </a:lnTo>
                <a:lnTo>
                  <a:pt x="131950" y="1242"/>
                </a:lnTo>
                <a:lnTo>
                  <a:pt x="129267" y="0"/>
                </a:lnTo>
                <a:lnTo>
                  <a:pt x="127479" y="442"/>
                </a:lnTo>
                <a:lnTo>
                  <a:pt x="126286" y="2006"/>
                </a:lnTo>
                <a:lnTo>
                  <a:pt x="125492" y="4319"/>
                </a:lnTo>
                <a:lnTo>
                  <a:pt x="127995" y="17050"/>
                </a:lnTo>
                <a:lnTo>
                  <a:pt x="132071" y="34137"/>
                </a:lnTo>
                <a:lnTo>
                  <a:pt x="133882" y="50198"/>
                </a:lnTo>
                <a:lnTo>
                  <a:pt x="134365" y="60577"/>
                </a:lnTo>
                <a:lnTo>
                  <a:pt x="134902" y="85656"/>
                </a:lnTo>
                <a:lnTo>
                  <a:pt x="135320" y="207648"/>
                </a:lnTo>
                <a:lnTo>
                  <a:pt x="136594" y="227774"/>
                </a:lnTo>
                <a:lnTo>
                  <a:pt x="141396" y="277229"/>
                </a:lnTo>
                <a:lnTo>
                  <a:pt x="151240" y="362193"/>
                </a:lnTo>
                <a:lnTo>
                  <a:pt x="154827" y="386684"/>
                </a:lnTo>
                <a:lnTo>
                  <a:pt x="158488" y="408091"/>
                </a:lnTo>
                <a:lnTo>
                  <a:pt x="162199" y="427442"/>
                </a:lnTo>
                <a:lnTo>
                  <a:pt x="164674" y="444153"/>
                </a:lnTo>
                <a:lnTo>
                  <a:pt x="166323" y="459104"/>
                </a:lnTo>
                <a:lnTo>
                  <a:pt x="167423" y="472881"/>
                </a:lnTo>
                <a:lnTo>
                  <a:pt x="170695" y="488416"/>
                </a:lnTo>
                <a:lnTo>
                  <a:pt x="175418" y="505122"/>
                </a:lnTo>
                <a:lnTo>
                  <a:pt x="181106" y="522610"/>
                </a:lnTo>
                <a:lnTo>
                  <a:pt x="186168" y="535538"/>
                </a:lnTo>
                <a:lnTo>
                  <a:pt x="195178" y="553290"/>
                </a:lnTo>
                <a:lnTo>
                  <a:pt x="200630" y="561072"/>
                </a:lnTo>
                <a:lnTo>
                  <a:pt x="206804" y="568800"/>
                </a:lnTo>
                <a:lnTo>
                  <a:pt x="213459" y="576492"/>
                </a:lnTo>
                <a:lnTo>
                  <a:pt x="224242" y="585038"/>
                </a:lnTo>
                <a:lnTo>
                  <a:pt x="233267" y="590106"/>
                </a:lnTo>
                <a:lnTo>
                  <a:pt x="241512" y="596593"/>
                </a:lnTo>
                <a:lnTo>
                  <a:pt x="245488" y="598830"/>
                </a:lnTo>
                <a:lnTo>
                  <a:pt x="253293" y="601317"/>
                </a:lnTo>
                <a:lnTo>
                  <a:pt x="258423" y="601980"/>
                </a:lnTo>
                <a:lnTo>
                  <a:pt x="264383" y="602422"/>
                </a:lnTo>
                <a:lnTo>
                  <a:pt x="270895" y="602716"/>
                </a:lnTo>
                <a:lnTo>
                  <a:pt x="276508" y="601643"/>
                </a:lnTo>
                <a:lnTo>
                  <a:pt x="286130" y="597063"/>
                </a:lnTo>
                <a:lnTo>
                  <a:pt x="291744" y="595334"/>
                </a:lnTo>
                <a:lnTo>
                  <a:pt x="298026" y="594181"/>
                </a:lnTo>
                <a:lnTo>
                  <a:pt x="304755" y="593413"/>
                </a:lnTo>
                <a:lnTo>
                  <a:pt x="310510" y="590360"/>
                </a:lnTo>
                <a:lnTo>
                  <a:pt x="320292" y="580195"/>
                </a:lnTo>
                <a:lnTo>
                  <a:pt x="328873" y="570597"/>
                </a:lnTo>
                <a:lnTo>
                  <a:pt x="336920" y="562099"/>
                </a:lnTo>
                <a:lnTo>
                  <a:pt x="352501" y="5461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35"/>
          <p:cNvSpPr/>
          <p:nvPr/>
        </p:nvSpPr>
        <p:spPr>
          <a:xfrm>
            <a:off x="4994909" y="4732019"/>
            <a:ext cx="160021" cy="68582"/>
          </a:xfrm>
          <a:custGeom>
            <a:avLst/>
            <a:gdLst/>
            <a:ahLst/>
            <a:cxnLst/>
            <a:rect l="0" t="0" r="0" b="0"/>
            <a:pathLst>
              <a:path w="160021" h="68582">
                <a:moveTo>
                  <a:pt x="0" y="68581"/>
                </a:moveTo>
                <a:lnTo>
                  <a:pt x="12136" y="62513"/>
                </a:lnTo>
                <a:lnTo>
                  <a:pt x="16981" y="60725"/>
                </a:lnTo>
                <a:lnTo>
                  <a:pt x="21481" y="59533"/>
                </a:lnTo>
                <a:lnTo>
                  <a:pt x="25751" y="58739"/>
                </a:lnTo>
                <a:lnTo>
                  <a:pt x="31137" y="56940"/>
                </a:lnTo>
                <a:lnTo>
                  <a:pt x="37268" y="54470"/>
                </a:lnTo>
                <a:lnTo>
                  <a:pt x="43896" y="51553"/>
                </a:lnTo>
                <a:lnTo>
                  <a:pt x="49584" y="48339"/>
                </a:lnTo>
                <a:lnTo>
                  <a:pt x="54646" y="44926"/>
                </a:lnTo>
                <a:lnTo>
                  <a:pt x="59291" y="41381"/>
                </a:lnTo>
                <a:lnTo>
                  <a:pt x="64927" y="39018"/>
                </a:lnTo>
                <a:lnTo>
                  <a:pt x="71225" y="37442"/>
                </a:lnTo>
                <a:lnTo>
                  <a:pt x="77964" y="36391"/>
                </a:lnTo>
                <a:lnTo>
                  <a:pt x="84996" y="34421"/>
                </a:lnTo>
                <a:lnTo>
                  <a:pt x="92224" y="31837"/>
                </a:lnTo>
                <a:lnTo>
                  <a:pt x="99583" y="28845"/>
                </a:lnTo>
                <a:lnTo>
                  <a:pt x="105759" y="25580"/>
                </a:lnTo>
                <a:lnTo>
                  <a:pt x="111146" y="22134"/>
                </a:lnTo>
                <a:lnTo>
                  <a:pt x="116008" y="18566"/>
                </a:lnTo>
                <a:lnTo>
                  <a:pt x="120519" y="14917"/>
                </a:lnTo>
                <a:lnTo>
                  <a:pt x="124796" y="11215"/>
                </a:lnTo>
                <a:lnTo>
                  <a:pt x="128918" y="7477"/>
                </a:lnTo>
                <a:lnTo>
                  <a:pt x="132935" y="4985"/>
                </a:lnTo>
                <a:lnTo>
                  <a:pt x="136883" y="3323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36"/>
          <p:cNvSpPr/>
          <p:nvPr/>
        </p:nvSpPr>
        <p:spPr>
          <a:xfrm>
            <a:off x="5029200" y="4834889"/>
            <a:ext cx="102871" cy="45721"/>
          </a:xfrm>
          <a:custGeom>
            <a:avLst/>
            <a:gdLst/>
            <a:ahLst/>
            <a:cxnLst/>
            <a:rect l="0" t="0" r="0" b="0"/>
            <a:pathLst>
              <a:path w="102871" h="45721">
                <a:moveTo>
                  <a:pt x="0" y="45720"/>
                </a:moveTo>
                <a:lnTo>
                  <a:pt x="9841" y="45720"/>
                </a:lnTo>
                <a:lnTo>
                  <a:pt x="11641" y="44450"/>
                </a:lnTo>
                <a:lnTo>
                  <a:pt x="14110" y="42334"/>
                </a:lnTo>
                <a:lnTo>
                  <a:pt x="17027" y="39653"/>
                </a:lnTo>
                <a:lnTo>
                  <a:pt x="21511" y="37865"/>
                </a:lnTo>
                <a:lnTo>
                  <a:pt x="27040" y="36674"/>
                </a:lnTo>
                <a:lnTo>
                  <a:pt x="33267" y="35879"/>
                </a:lnTo>
                <a:lnTo>
                  <a:pt x="38688" y="34080"/>
                </a:lnTo>
                <a:lnTo>
                  <a:pt x="43572" y="31610"/>
                </a:lnTo>
                <a:lnTo>
                  <a:pt x="48098" y="28693"/>
                </a:lnTo>
                <a:lnTo>
                  <a:pt x="53655" y="25479"/>
                </a:lnTo>
                <a:lnTo>
                  <a:pt x="66603" y="18521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37"/>
          <p:cNvSpPr/>
          <p:nvPr/>
        </p:nvSpPr>
        <p:spPr>
          <a:xfrm>
            <a:off x="5234940" y="4297694"/>
            <a:ext cx="2000251" cy="902322"/>
          </a:xfrm>
          <a:custGeom>
            <a:avLst/>
            <a:gdLst/>
            <a:ahLst/>
            <a:cxnLst/>
            <a:rect l="0" t="0" r="0" b="0"/>
            <a:pathLst>
              <a:path w="2000251" h="902322">
                <a:moveTo>
                  <a:pt x="0" y="651495"/>
                </a:moveTo>
                <a:lnTo>
                  <a:pt x="0" y="677246"/>
                </a:lnTo>
                <a:lnTo>
                  <a:pt x="3386" y="688763"/>
                </a:lnTo>
                <a:lnTo>
                  <a:pt x="9125" y="701079"/>
                </a:lnTo>
                <a:lnTo>
                  <a:pt x="23157" y="722720"/>
                </a:lnTo>
                <a:lnTo>
                  <a:pt x="33152" y="741571"/>
                </a:lnTo>
                <a:lnTo>
                  <a:pt x="50294" y="775349"/>
                </a:lnTo>
                <a:lnTo>
                  <a:pt x="67226" y="802215"/>
                </a:lnTo>
                <a:lnTo>
                  <a:pt x="81948" y="822622"/>
                </a:lnTo>
                <a:lnTo>
                  <a:pt x="111999" y="870379"/>
                </a:lnTo>
                <a:lnTo>
                  <a:pt x="123014" y="882127"/>
                </a:lnTo>
                <a:lnTo>
                  <a:pt x="146173" y="900817"/>
                </a:lnTo>
                <a:lnTo>
                  <a:pt x="148248" y="901529"/>
                </a:lnTo>
                <a:lnTo>
                  <a:pt x="153941" y="902321"/>
                </a:lnTo>
                <a:lnTo>
                  <a:pt x="155967" y="901263"/>
                </a:lnTo>
                <a:lnTo>
                  <a:pt x="157318" y="899287"/>
                </a:lnTo>
                <a:lnTo>
                  <a:pt x="158819" y="893705"/>
                </a:lnTo>
                <a:lnTo>
                  <a:pt x="159914" y="871062"/>
                </a:lnTo>
                <a:lnTo>
                  <a:pt x="160006" y="837497"/>
                </a:lnTo>
                <a:lnTo>
                  <a:pt x="156627" y="819253"/>
                </a:lnTo>
                <a:lnTo>
                  <a:pt x="152162" y="798444"/>
                </a:lnTo>
                <a:lnTo>
                  <a:pt x="150177" y="776496"/>
                </a:lnTo>
                <a:lnTo>
                  <a:pt x="132820" y="579015"/>
                </a:lnTo>
                <a:lnTo>
                  <a:pt x="129187" y="546025"/>
                </a:lnTo>
                <a:lnTo>
                  <a:pt x="125494" y="520222"/>
                </a:lnTo>
                <a:lnTo>
                  <a:pt x="121763" y="499210"/>
                </a:lnTo>
                <a:lnTo>
                  <a:pt x="119275" y="481392"/>
                </a:lnTo>
                <a:lnTo>
                  <a:pt x="117617" y="465703"/>
                </a:lnTo>
                <a:lnTo>
                  <a:pt x="114504" y="438111"/>
                </a:lnTo>
                <a:lnTo>
                  <a:pt x="108887" y="413148"/>
                </a:lnTo>
                <a:lnTo>
                  <a:pt x="106881" y="394807"/>
                </a:lnTo>
                <a:lnTo>
                  <a:pt x="105544" y="372420"/>
                </a:lnTo>
                <a:lnTo>
                  <a:pt x="103662" y="312690"/>
                </a:lnTo>
                <a:lnTo>
                  <a:pt x="104492" y="290095"/>
                </a:lnTo>
                <a:lnTo>
                  <a:pt x="111986" y="265242"/>
                </a:lnTo>
                <a:lnTo>
                  <a:pt x="112757" y="260643"/>
                </a:lnTo>
                <a:lnTo>
                  <a:pt x="117001" y="252146"/>
                </a:lnTo>
                <a:lnTo>
                  <a:pt x="119910" y="248103"/>
                </a:lnTo>
                <a:lnTo>
                  <a:pt x="123120" y="245407"/>
                </a:lnTo>
                <a:lnTo>
                  <a:pt x="126530" y="243610"/>
                </a:lnTo>
                <a:lnTo>
                  <a:pt x="130073" y="242412"/>
                </a:lnTo>
                <a:lnTo>
                  <a:pt x="171254" y="215464"/>
                </a:lnTo>
                <a:lnTo>
                  <a:pt x="226303" y="192409"/>
                </a:lnTo>
                <a:lnTo>
                  <a:pt x="285531" y="175625"/>
                </a:lnTo>
                <a:lnTo>
                  <a:pt x="343681" y="165198"/>
                </a:lnTo>
                <a:lnTo>
                  <a:pt x="392943" y="160274"/>
                </a:lnTo>
                <a:lnTo>
                  <a:pt x="447753" y="151263"/>
                </a:lnTo>
                <a:lnTo>
                  <a:pt x="498721" y="145959"/>
                </a:lnTo>
                <a:lnTo>
                  <a:pt x="610274" y="130903"/>
                </a:lnTo>
                <a:lnTo>
                  <a:pt x="691179" y="118284"/>
                </a:lnTo>
                <a:lnTo>
                  <a:pt x="745340" y="109713"/>
                </a:lnTo>
                <a:lnTo>
                  <a:pt x="811532" y="103617"/>
                </a:lnTo>
                <a:lnTo>
                  <a:pt x="871361" y="95602"/>
                </a:lnTo>
                <a:lnTo>
                  <a:pt x="929305" y="91393"/>
                </a:lnTo>
                <a:lnTo>
                  <a:pt x="967591" y="85907"/>
                </a:lnTo>
                <a:lnTo>
                  <a:pt x="1026094" y="82623"/>
                </a:lnTo>
                <a:lnTo>
                  <a:pt x="1061252" y="81747"/>
                </a:lnTo>
                <a:lnTo>
                  <a:pt x="1120637" y="77387"/>
                </a:lnTo>
                <a:lnTo>
                  <a:pt x="1171161" y="72486"/>
                </a:lnTo>
                <a:lnTo>
                  <a:pt x="1214782" y="70308"/>
                </a:lnTo>
                <a:lnTo>
                  <a:pt x="1295797" y="61055"/>
                </a:lnTo>
                <a:lnTo>
                  <a:pt x="1367766" y="57027"/>
                </a:lnTo>
                <a:lnTo>
                  <a:pt x="1436782" y="51584"/>
                </a:lnTo>
                <a:lnTo>
                  <a:pt x="1493703" y="44932"/>
                </a:lnTo>
                <a:lnTo>
                  <a:pt x="1540168" y="39012"/>
                </a:lnTo>
                <a:lnTo>
                  <a:pt x="1581986" y="36380"/>
                </a:lnTo>
                <a:lnTo>
                  <a:pt x="1638671" y="28438"/>
                </a:lnTo>
                <a:lnTo>
                  <a:pt x="1699848" y="18981"/>
                </a:lnTo>
                <a:lnTo>
                  <a:pt x="1748205" y="14778"/>
                </a:lnTo>
                <a:lnTo>
                  <a:pt x="1821864" y="4225"/>
                </a:lnTo>
                <a:lnTo>
                  <a:pt x="1881945" y="823"/>
                </a:lnTo>
                <a:lnTo>
                  <a:pt x="1940032" y="95"/>
                </a:lnTo>
                <a:lnTo>
                  <a:pt x="1974430" y="0"/>
                </a:lnTo>
                <a:lnTo>
                  <a:pt x="1980497" y="1265"/>
                </a:lnTo>
                <a:lnTo>
                  <a:pt x="1997398" y="9828"/>
                </a:lnTo>
                <a:lnTo>
                  <a:pt x="1998348" y="11627"/>
                </a:lnTo>
                <a:lnTo>
                  <a:pt x="2000250" y="228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38"/>
          <p:cNvSpPr/>
          <p:nvPr/>
        </p:nvSpPr>
        <p:spPr>
          <a:xfrm>
            <a:off x="5600856" y="4617733"/>
            <a:ext cx="251304" cy="491477"/>
          </a:xfrm>
          <a:custGeom>
            <a:avLst/>
            <a:gdLst/>
            <a:ahLst/>
            <a:cxnLst/>
            <a:rect l="0" t="0" r="0" b="0"/>
            <a:pathLst>
              <a:path w="251304" h="491477">
                <a:moveTo>
                  <a:pt x="171294" y="22846"/>
                </a:moveTo>
                <a:lnTo>
                  <a:pt x="154266" y="5819"/>
                </a:lnTo>
                <a:lnTo>
                  <a:pt x="151052" y="3875"/>
                </a:lnTo>
                <a:lnTo>
                  <a:pt x="144094" y="1715"/>
                </a:lnTo>
                <a:lnTo>
                  <a:pt x="139104" y="499"/>
                </a:lnTo>
                <a:lnTo>
                  <a:pt x="131558" y="138"/>
                </a:lnTo>
                <a:lnTo>
                  <a:pt x="94281" y="0"/>
                </a:lnTo>
                <a:lnTo>
                  <a:pt x="86932" y="1266"/>
                </a:lnTo>
                <a:lnTo>
                  <a:pt x="79493" y="3379"/>
                </a:lnTo>
                <a:lnTo>
                  <a:pt x="71993" y="6058"/>
                </a:lnTo>
                <a:lnTo>
                  <a:pt x="65723" y="9114"/>
                </a:lnTo>
                <a:lnTo>
                  <a:pt x="60274" y="12421"/>
                </a:lnTo>
                <a:lnTo>
                  <a:pt x="55370" y="15896"/>
                </a:lnTo>
                <a:lnTo>
                  <a:pt x="50831" y="19483"/>
                </a:lnTo>
                <a:lnTo>
                  <a:pt x="46535" y="23144"/>
                </a:lnTo>
                <a:lnTo>
                  <a:pt x="42401" y="26855"/>
                </a:lnTo>
                <a:lnTo>
                  <a:pt x="34422" y="34365"/>
                </a:lnTo>
                <a:lnTo>
                  <a:pt x="30515" y="38145"/>
                </a:lnTo>
                <a:lnTo>
                  <a:pt x="22789" y="49119"/>
                </a:lnTo>
                <a:lnTo>
                  <a:pt x="16392" y="61193"/>
                </a:lnTo>
                <a:lnTo>
                  <a:pt x="11520" y="76401"/>
                </a:lnTo>
                <a:lnTo>
                  <a:pt x="5880" y="89405"/>
                </a:lnTo>
                <a:lnTo>
                  <a:pt x="2526" y="100265"/>
                </a:lnTo>
                <a:lnTo>
                  <a:pt x="1036" y="110595"/>
                </a:lnTo>
                <a:lnTo>
                  <a:pt x="374" y="123652"/>
                </a:lnTo>
                <a:lnTo>
                  <a:pt x="0" y="151351"/>
                </a:lnTo>
                <a:lnTo>
                  <a:pt x="1218" y="159316"/>
                </a:lnTo>
                <a:lnTo>
                  <a:pt x="5958" y="171553"/>
                </a:lnTo>
                <a:lnTo>
                  <a:pt x="9699" y="179515"/>
                </a:lnTo>
                <a:lnTo>
                  <a:pt x="14033" y="183172"/>
                </a:lnTo>
                <a:lnTo>
                  <a:pt x="20733" y="188150"/>
                </a:lnTo>
                <a:lnTo>
                  <a:pt x="29010" y="194009"/>
                </a:lnTo>
                <a:lnTo>
                  <a:pt x="35798" y="197915"/>
                </a:lnTo>
                <a:lnTo>
                  <a:pt x="41593" y="200519"/>
                </a:lnTo>
                <a:lnTo>
                  <a:pt x="46726" y="202254"/>
                </a:lnTo>
                <a:lnTo>
                  <a:pt x="51419" y="202142"/>
                </a:lnTo>
                <a:lnTo>
                  <a:pt x="55817" y="200797"/>
                </a:lnTo>
                <a:lnTo>
                  <a:pt x="60019" y="198630"/>
                </a:lnTo>
                <a:lnTo>
                  <a:pt x="64091" y="195916"/>
                </a:lnTo>
                <a:lnTo>
                  <a:pt x="68075" y="192836"/>
                </a:lnTo>
                <a:lnTo>
                  <a:pt x="75888" y="186027"/>
                </a:lnTo>
                <a:lnTo>
                  <a:pt x="83595" y="178768"/>
                </a:lnTo>
                <a:lnTo>
                  <a:pt x="91253" y="167921"/>
                </a:lnTo>
                <a:lnTo>
                  <a:pt x="98890" y="155904"/>
                </a:lnTo>
                <a:lnTo>
                  <a:pt x="106518" y="146330"/>
                </a:lnTo>
                <a:lnTo>
                  <a:pt x="114141" y="131068"/>
                </a:lnTo>
                <a:lnTo>
                  <a:pt x="117952" y="121664"/>
                </a:lnTo>
                <a:lnTo>
                  <a:pt x="125573" y="107829"/>
                </a:lnTo>
                <a:lnTo>
                  <a:pt x="129383" y="102361"/>
                </a:lnTo>
                <a:lnTo>
                  <a:pt x="134464" y="96176"/>
                </a:lnTo>
                <a:lnTo>
                  <a:pt x="140390" y="89513"/>
                </a:lnTo>
                <a:lnTo>
                  <a:pt x="146881" y="82531"/>
                </a:lnTo>
                <a:lnTo>
                  <a:pt x="151209" y="75336"/>
                </a:lnTo>
                <a:lnTo>
                  <a:pt x="156017" y="60569"/>
                </a:lnTo>
                <a:lnTo>
                  <a:pt x="161541" y="45538"/>
                </a:lnTo>
                <a:lnTo>
                  <a:pt x="168229" y="30392"/>
                </a:lnTo>
                <a:lnTo>
                  <a:pt x="180564" y="4492"/>
                </a:lnTo>
                <a:lnTo>
                  <a:pt x="182554" y="2990"/>
                </a:lnTo>
                <a:lnTo>
                  <a:pt x="185150" y="1989"/>
                </a:lnTo>
                <a:lnTo>
                  <a:pt x="188152" y="1322"/>
                </a:lnTo>
                <a:lnTo>
                  <a:pt x="190152" y="2147"/>
                </a:lnTo>
                <a:lnTo>
                  <a:pt x="191486" y="3966"/>
                </a:lnTo>
                <a:lnTo>
                  <a:pt x="192968" y="9376"/>
                </a:lnTo>
                <a:lnTo>
                  <a:pt x="195072" y="23371"/>
                </a:lnTo>
                <a:lnTo>
                  <a:pt x="200065" y="45093"/>
                </a:lnTo>
                <a:lnTo>
                  <a:pt x="201905" y="56727"/>
                </a:lnTo>
                <a:lnTo>
                  <a:pt x="203131" y="68294"/>
                </a:lnTo>
                <a:lnTo>
                  <a:pt x="203948" y="79815"/>
                </a:lnTo>
                <a:lnTo>
                  <a:pt x="204493" y="91305"/>
                </a:lnTo>
                <a:lnTo>
                  <a:pt x="205099" y="114232"/>
                </a:lnTo>
                <a:lnTo>
                  <a:pt x="206530" y="134570"/>
                </a:lnTo>
                <a:lnTo>
                  <a:pt x="213343" y="214982"/>
                </a:lnTo>
                <a:lnTo>
                  <a:pt x="215382" y="251750"/>
                </a:lnTo>
                <a:lnTo>
                  <a:pt x="217196" y="266889"/>
                </a:lnTo>
                <a:lnTo>
                  <a:pt x="219675" y="280792"/>
                </a:lnTo>
                <a:lnTo>
                  <a:pt x="222598" y="293870"/>
                </a:lnTo>
                <a:lnTo>
                  <a:pt x="224546" y="306398"/>
                </a:lnTo>
                <a:lnTo>
                  <a:pt x="225846" y="318561"/>
                </a:lnTo>
                <a:lnTo>
                  <a:pt x="226711" y="330480"/>
                </a:lnTo>
                <a:lnTo>
                  <a:pt x="228559" y="342235"/>
                </a:lnTo>
                <a:lnTo>
                  <a:pt x="231060" y="353882"/>
                </a:lnTo>
                <a:lnTo>
                  <a:pt x="233998" y="365457"/>
                </a:lnTo>
                <a:lnTo>
                  <a:pt x="235957" y="375713"/>
                </a:lnTo>
                <a:lnTo>
                  <a:pt x="237262" y="385091"/>
                </a:lnTo>
                <a:lnTo>
                  <a:pt x="238132" y="393883"/>
                </a:lnTo>
                <a:lnTo>
                  <a:pt x="239983" y="404824"/>
                </a:lnTo>
                <a:lnTo>
                  <a:pt x="242486" y="417198"/>
                </a:lnTo>
                <a:lnTo>
                  <a:pt x="245425" y="430527"/>
                </a:lnTo>
                <a:lnTo>
                  <a:pt x="247385" y="440684"/>
                </a:lnTo>
                <a:lnTo>
                  <a:pt x="248691" y="448725"/>
                </a:lnTo>
                <a:lnTo>
                  <a:pt x="251303" y="4914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39"/>
          <p:cNvSpPr/>
          <p:nvPr/>
        </p:nvSpPr>
        <p:spPr>
          <a:xfrm>
            <a:off x="6057900" y="4789169"/>
            <a:ext cx="297180" cy="68582"/>
          </a:xfrm>
          <a:custGeom>
            <a:avLst/>
            <a:gdLst/>
            <a:ahLst/>
            <a:cxnLst/>
            <a:rect l="0" t="0" r="0" b="0"/>
            <a:pathLst>
              <a:path w="297180" h="68582">
                <a:moveTo>
                  <a:pt x="0" y="68581"/>
                </a:moveTo>
                <a:lnTo>
                  <a:pt x="12136" y="68581"/>
                </a:lnTo>
                <a:lnTo>
                  <a:pt x="16980" y="67310"/>
                </a:lnTo>
                <a:lnTo>
                  <a:pt x="21480" y="65194"/>
                </a:lnTo>
                <a:lnTo>
                  <a:pt x="25750" y="62513"/>
                </a:lnTo>
                <a:lnTo>
                  <a:pt x="31136" y="60725"/>
                </a:lnTo>
                <a:lnTo>
                  <a:pt x="37268" y="59533"/>
                </a:lnTo>
                <a:lnTo>
                  <a:pt x="43894" y="58739"/>
                </a:lnTo>
                <a:lnTo>
                  <a:pt x="50853" y="58210"/>
                </a:lnTo>
                <a:lnTo>
                  <a:pt x="58032" y="57857"/>
                </a:lnTo>
                <a:lnTo>
                  <a:pt x="65358" y="57621"/>
                </a:lnTo>
                <a:lnTo>
                  <a:pt x="72782" y="56194"/>
                </a:lnTo>
                <a:lnTo>
                  <a:pt x="80271" y="53973"/>
                </a:lnTo>
                <a:lnTo>
                  <a:pt x="87804" y="51222"/>
                </a:lnTo>
                <a:lnTo>
                  <a:pt x="95366" y="48118"/>
                </a:lnTo>
                <a:lnTo>
                  <a:pt x="102947" y="44779"/>
                </a:lnTo>
                <a:lnTo>
                  <a:pt x="110541" y="41283"/>
                </a:lnTo>
                <a:lnTo>
                  <a:pt x="118144" y="38952"/>
                </a:lnTo>
                <a:lnTo>
                  <a:pt x="125752" y="37398"/>
                </a:lnTo>
                <a:lnTo>
                  <a:pt x="133365" y="36362"/>
                </a:lnTo>
                <a:lnTo>
                  <a:pt x="172303" y="28438"/>
                </a:lnTo>
                <a:lnTo>
                  <a:pt x="198689" y="22769"/>
                </a:lnTo>
                <a:lnTo>
                  <a:pt x="218819" y="18989"/>
                </a:lnTo>
                <a:lnTo>
                  <a:pt x="234779" y="16470"/>
                </a:lnTo>
                <a:lnTo>
                  <a:pt x="247960" y="14790"/>
                </a:lnTo>
                <a:lnTo>
                  <a:pt x="259286" y="12400"/>
                </a:lnTo>
                <a:lnTo>
                  <a:pt x="269377" y="9537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40"/>
          <p:cNvSpPr/>
          <p:nvPr/>
        </p:nvSpPr>
        <p:spPr>
          <a:xfrm>
            <a:off x="6217920" y="4686300"/>
            <a:ext cx="57151" cy="342901"/>
          </a:xfrm>
          <a:custGeom>
            <a:avLst/>
            <a:gdLst/>
            <a:ahLst/>
            <a:cxnLst/>
            <a:rect l="0" t="0" r="0" b="0"/>
            <a:pathLst>
              <a:path w="57151" h="342901">
                <a:moveTo>
                  <a:pt x="0" y="0"/>
                </a:moveTo>
                <a:lnTo>
                  <a:pt x="0" y="31817"/>
                </a:lnTo>
                <a:lnTo>
                  <a:pt x="1270" y="41531"/>
                </a:lnTo>
                <a:lnTo>
                  <a:pt x="3387" y="53087"/>
                </a:lnTo>
                <a:lnTo>
                  <a:pt x="6067" y="65871"/>
                </a:lnTo>
                <a:lnTo>
                  <a:pt x="7855" y="76934"/>
                </a:lnTo>
                <a:lnTo>
                  <a:pt x="9046" y="86849"/>
                </a:lnTo>
                <a:lnTo>
                  <a:pt x="9841" y="95999"/>
                </a:lnTo>
                <a:lnTo>
                  <a:pt x="10370" y="104639"/>
                </a:lnTo>
                <a:lnTo>
                  <a:pt x="10959" y="121013"/>
                </a:lnTo>
                <a:lnTo>
                  <a:pt x="12386" y="128935"/>
                </a:lnTo>
                <a:lnTo>
                  <a:pt x="14607" y="136757"/>
                </a:lnTo>
                <a:lnTo>
                  <a:pt x="17358" y="144511"/>
                </a:lnTo>
                <a:lnTo>
                  <a:pt x="19192" y="153490"/>
                </a:lnTo>
                <a:lnTo>
                  <a:pt x="20414" y="163287"/>
                </a:lnTo>
                <a:lnTo>
                  <a:pt x="21229" y="173628"/>
                </a:lnTo>
                <a:lnTo>
                  <a:pt x="23043" y="183062"/>
                </a:lnTo>
                <a:lnTo>
                  <a:pt x="25522" y="191891"/>
                </a:lnTo>
                <a:lnTo>
                  <a:pt x="28444" y="200317"/>
                </a:lnTo>
                <a:lnTo>
                  <a:pt x="30392" y="208474"/>
                </a:lnTo>
                <a:lnTo>
                  <a:pt x="31691" y="216453"/>
                </a:lnTo>
                <a:lnTo>
                  <a:pt x="32558" y="224312"/>
                </a:lnTo>
                <a:lnTo>
                  <a:pt x="33135" y="232091"/>
                </a:lnTo>
                <a:lnTo>
                  <a:pt x="33520" y="239817"/>
                </a:lnTo>
                <a:lnTo>
                  <a:pt x="33777" y="247508"/>
                </a:lnTo>
                <a:lnTo>
                  <a:pt x="35217" y="256445"/>
                </a:lnTo>
                <a:lnTo>
                  <a:pt x="37448" y="266213"/>
                </a:lnTo>
                <a:lnTo>
                  <a:pt x="40205" y="276535"/>
                </a:lnTo>
                <a:lnTo>
                  <a:pt x="42044" y="285956"/>
                </a:lnTo>
                <a:lnTo>
                  <a:pt x="43269" y="294778"/>
                </a:lnTo>
                <a:lnTo>
                  <a:pt x="44086" y="303198"/>
                </a:lnTo>
                <a:lnTo>
                  <a:pt x="45900" y="310082"/>
                </a:lnTo>
                <a:lnTo>
                  <a:pt x="48380" y="315941"/>
                </a:lnTo>
                <a:lnTo>
                  <a:pt x="51303" y="321117"/>
                </a:lnTo>
                <a:lnTo>
                  <a:pt x="53252" y="325838"/>
                </a:lnTo>
                <a:lnTo>
                  <a:pt x="54551" y="330255"/>
                </a:lnTo>
                <a:lnTo>
                  <a:pt x="5715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41"/>
          <p:cNvSpPr/>
          <p:nvPr/>
        </p:nvSpPr>
        <p:spPr>
          <a:xfrm>
            <a:off x="6435089" y="4549139"/>
            <a:ext cx="57151" cy="411481"/>
          </a:xfrm>
          <a:custGeom>
            <a:avLst/>
            <a:gdLst/>
            <a:ahLst/>
            <a:cxnLst/>
            <a:rect l="0" t="0" r="0" b="0"/>
            <a:pathLst>
              <a:path w="57151" h="411481">
                <a:moveTo>
                  <a:pt x="0" y="0"/>
                </a:moveTo>
                <a:lnTo>
                  <a:pt x="6069" y="18204"/>
                </a:lnTo>
                <a:lnTo>
                  <a:pt x="7856" y="24836"/>
                </a:lnTo>
                <a:lnTo>
                  <a:pt x="9047" y="30527"/>
                </a:lnTo>
                <a:lnTo>
                  <a:pt x="10371" y="41508"/>
                </a:lnTo>
                <a:lnTo>
                  <a:pt x="10724" y="47992"/>
                </a:lnTo>
                <a:lnTo>
                  <a:pt x="10960" y="54855"/>
                </a:lnTo>
                <a:lnTo>
                  <a:pt x="12387" y="65780"/>
                </a:lnTo>
                <a:lnTo>
                  <a:pt x="14608" y="79414"/>
                </a:lnTo>
                <a:lnTo>
                  <a:pt x="17359" y="94853"/>
                </a:lnTo>
                <a:lnTo>
                  <a:pt x="19193" y="107685"/>
                </a:lnTo>
                <a:lnTo>
                  <a:pt x="20415" y="118780"/>
                </a:lnTo>
                <a:lnTo>
                  <a:pt x="21230" y="128717"/>
                </a:lnTo>
                <a:lnTo>
                  <a:pt x="21773" y="139151"/>
                </a:lnTo>
                <a:lnTo>
                  <a:pt x="22378" y="160905"/>
                </a:lnTo>
                <a:lnTo>
                  <a:pt x="23809" y="178391"/>
                </a:lnTo>
                <a:lnTo>
                  <a:pt x="30620" y="243921"/>
                </a:lnTo>
                <a:lnTo>
                  <a:pt x="31844" y="259134"/>
                </a:lnTo>
                <a:lnTo>
                  <a:pt x="32660" y="271816"/>
                </a:lnTo>
                <a:lnTo>
                  <a:pt x="33203" y="285351"/>
                </a:lnTo>
                <a:lnTo>
                  <a:pt x="33807" y="313936"/>
                </a:lnTo>
                <a:lnTo>
                  <a:pt x="35238" y="324861"/>
                </a:lnTo>
                <a:lnTo>
                  <a:pt x="37463" y="333414"/>
                </a:lnTo>
                <a:lnTo>
                  <a:pt x="40215" y="340386"/>
                </a:lnTo>
                <a:lnTo>
                  <a:pt x="42050" y="347574"/>
                </a:lnTo>
                <a:lnTo>
                  <a:pt x="43274" y="354906"/>
                </a:lnTo>
                <a:lnTo>
                  <a:pt x="44089" y="362334"/>
                </a:lnTo>
                <a:lnTo>
                  <a:pt x="45903" y="368556"/>
                </a:lnTo>
                <a:lnTo>
                  <a:pt x="48382" y="373975"/>
                </a:lnTo>
                <a:lnTo>
                  <a:pt x="51305" y="378856"/>
                </a:lnTo>
                <a:lnTo>
                  <a:pt x="53254" y="383381"/>
                </a:lnTo>
                <a:lnTo>
                  <a:pt x="54552" y="387667"/>
                </a:lnTo>
                <a:lnTo>
                  <a:pt x="55996" y="395817"/>
                </a:lnTo>
                <a:lnTo>
                  <a:pt x="56922" y="408010"/>
                </a:lnTo>
                <a:lnTo>
                  <a:pt x="5715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42"/>
          <p:cNvSpPr/>
          <p:nvPr/>
        </p:nvSpPr>
        <p:spPr>
          <a:xfrm>
            <a:off x="6600268" y="4537709"/>
            <a:ext cx="234343" cy="445613"/>
          </a:xfrm>
          <a:custGeom>
            <a:avLst/>
            <a:gdLst/>
            <a:ahLst/>
            <a:cxnLst/>
            <a:rect l="0" t="0" r="0" b="0"/>
            <a:pathLst>
              <a:path w="234343" h="445613">
                <a:moveTo>
                  <a:pt x="17701" y="0"/>
                </a:moveTo>
                <a:lnTo>
                  <a:pt x="17701" y="18203"/>
                </a:lnTo>
                <a:lnTo>
                  <a:pt x="16432" y="28646"/>
                </a:lnTo>
                <a:lnTo>
                  <a:pt x="14315" y="40687"/>
                </a:lnTo>
                <a:lnTo>
                  <a:pt x="11634" y="53795"/>
                </a:lnTo>
                <a:lnTo>
                  <a:pt x="9846" y="68883"/>
                </a:lnTo>
                <a:lnTo>
                  <a:pt x="8654" y="85292"/>
                </a:lnTo>
                <a:lnTo>
                  <a:pt x="7860" y="102582"/>
                </a:lnTo>
                <a:lnTo>
                  <a:pt x="6061" y="120458"/>
                </a:lnTo>
                <a:lnTo>
                  <a:pt x="3591" y="138726"/>
                </a:lnTo>
                <a:lnTo>
                  <a:pt x="674" y="157254"/>
                </a:lnTo>
                <a:lnTo>
                  <a:pt x="0" y="173416"/>
                </a:lnTo>
                <a:lnTo>
                  <a:pt x="821" y="188001"/>
                </a:lnTo>
                <a:lnTo>
                  <a:pt x="2638" y="201534"/>
                </a:lnTo>
                <a:lnTo>
                  <a:pt x="3849" y="214366"/>
                </a:lnTo>
                <a:lnTo>
                  <a:pt x="4656" y="226731"/>
                </a:lnTo>
                <a:lnTo>
                  <a:pt x="5195" y="238784"/>
                </a:lnTo>
                <a:lnTo>
                  <a:pt x="5793" y="265723"/>
                </a:lnTo>
                <a:lnTo>
                  <a:pt x="6177" y="318342"/>
                </a:lnTo>
                <a:lnTo>
                  <a:pt x="7479" y="327798"/>
                </a:lnTo>
                <a:lnTo>
                  <a:pt x="12312" y="341692"/>
                </a:lnTo>
                <a:lnTo>
                  <a:pt x="15378" y="349715"/>
                </a:lnTo>
                <a:lnTo>
                  <a:pt x="22172" y="368789"/>
                </a:lnTo>
                <a:lnTo>
                  <a:pt x="25762" y="377939"/>
                </a:lnTo>
                <a:lnTo>
                  <a:pt x="29425" y="386580"/>
                </a:lnTo>
                <a:lnTo>
                  <a:pt x="33137" y="394880"/>
                </a:lnTo>
                <a:lnTo>
                  <a:pt x="36882" y="401684"/>
                </a:lnTo>
                <a:lnTo>
                  <a:pt x="40649" y="407489"/>
                </a:lnTo>
                <a:lnTo>
                  <a:pt x="44430" y="412629"/>
                </a:lnTo>
                <a:lnTo>
                  <a:pt x="48220" y="417326"/>
                </a:lnTo>
                <a:lnTo>
                  <a:pt x="52017" y="421728"/>
                </a:lnTo>
                <a:lnTo>
                  <a:pt x="55819" y="425932"/>
                </a:lnTo>
                <a:lnTo>
                  <a:pt x="59623" y="428735"/>
                </a:lnTo>
                <a:lnTo>
                  <a:pt x="63429" y="430604"/>
                </a:lnTo>
                <a:lnTo>
                  <a:pt x="67237" y="431849"/>
                </a:lnTo>
                <a:lnTo>
                  <a:pt x="71045" y="433949"/>
                </a:lnTo>
                <a:lnTo>
                  <a:pt x="74854" y="436620"/>
                </a:lnTo>
                <a:lnTo>
                  <a:pt x="78663" y="439670"/>
                </a:lnTo>
                <a:lnTo>
                  <a:pt x="82472" y="441704"/>
                </a:lnTo>
                <a:lnTo>
                  <a:pt x="86282" y="443059"/>
                </a:lnTo>
                <a:lnTo>
                  <a:pt x="90092" y="443963"/>
                </a:lnTo>
                <a:lnTo>
                  <a:pt x="93902" y="444565"/>
                </a:lnTo>
                <a:lnTo>
                  <a:pt x="97712" y="444967"/>
                </a:lnTo>
                <a:lnTo>
                  <a:pt x="101521" y="445235"/>
                </a:lnTo>
                <a:lnTo>
                  <a:pt x="115915" y="445532"/>
                </a:lnTo>
                <a:lnTo>
                  <a:pt x="125087" y="445612"/>
                </a:lnTo>
                <a:lnTo>
                  <a:pt x="133742" y="444395"/>
                </a:lnTo>
                <a:lnTo>
                  <a:pt x="142052" y="442313"/>
                </a:lnTo>
                <a:lnTo>
                  <a:pt x="150132" y="439656"/>
                </a:lnTo>
                <a:lnTo>
                  <a:pt x="156788" y="436614"/>
                </a:lnTo>
                <a:lnTo>
                  <a:pt x="162496" y="433316"/>
                </a:lnTo>
                <a:lnTo>
                  <a:pt x="167571" y="429848"/>
                </a:lnTo>
                <a:lnTo>
                  <a:pt x="172225" y="426265"/>
                </a:lnTo>
                <a:lnTo>
                  <a:pt x="176597" y="422607"/>
                </a:lnTo>
                <a:lnTo>
                  <a:pt x="180781" y="418898"/>
                </a:lnTo>
                <a:lnTo>
                  <a:pt x="184841" y="413886"/>
                </a:lnTo>
                <a:lnTo>
                  <a:pt x="188818" y="408004"/>
                </a:lnTo>
                <a:lnTo>
                  <a:pt x="192739" y="401543"/>
                </a:lnTo>
                <a:lnTo>
                  <a:pt x="196624" y="393425"/>
                </a:lnTo>
                <a:lnTo>
                  <a:pt x="200483" y="384204"/>
                </a:lnTo>
                <a:lnTo>
                  <a:pt x="204325" y="374246"/>
                </a:lnTo>
                <a:lnTo>
                  <a:pt x="208158" y="366337"/>
                </a:lnTo>
                <a:lnTo>
                  <a:pt x="211982" y="359795"/>
                </a:lnTo>
                <a:lnTo>
                  <a:pt x="215802" y="354164"/>
                </a:lnTo>
                <a:lnTo>
                  <a:pt x="220046" y="341133"/>
                </a:lnTo>
                <a:lnTo>
                  <a:pt x="221179" y="334102"/>
                </a:lnTo>
                <a:lnTo>
                  <a:pt x="223203" y="326875"/>
                </a:lnTo>
                <a:lnTo>
                  <a:pt x="225823" y="319517"/>
                </a:lnTo>
                <a:lnTo>
                  <a:pt x="228839" y="312071"/>
                </a:lnTo>
                <a:lnTo>
                  <a:pt x="230849" y="302028"/>
                </a:lnTo>
                <a:lnTo>
                  <a:pt x="232190" y="290252"/>
                </a:lnTo>
                <a:lnTo>
                  <a:pt x="234342" y="259123"/>
                </a:lnTo>
                <a:lnTo>
                  <a:pt x="231978" y="254029"/>
                </a:lnTo>
                <a:lnTo>
                  <a:pt x="227863" y="248093"/>
                </a:lnTo>
                <a:lnTo>
                  <a:pt x="215143" y="232450"/>
                </a:lnTo>
                <a:lnTo>
                  <a:pt x="212829" y="231167"/>
                </a:lnTo>
                <a:lnTo>
                  <a:pt x="206871" y="229741"/>
                </a:lnTo>
                <a:lnTo>
                  <a:pt x="199991" y="229108"/>
                </a:lnTo>
                <a:lnTo>
                  <a:pt x="196378" y="228938"/>
                </a:lnTo>
                <a:lnTo>
                  <a:pt x="193969" y="230096"/>
                </a:lnTo>
                <a:lnTo>
                  <a:pt x="192363" y="232137"/>
                </a:lnTo>
                <a:lnTo>
                  <a:pt x="191292" y="234768"/>
                </a:lnTo>
                <a:lnTo>
                  <a:pt x="186769" y="240333"/>
                </a:lnTo>
                <a:lnTo>
                  <a:pt x="179943" y="247852"/>
                </a:lnTo>
                <a:lnTo>
                  <a:pt x="171583" y="256675"/>
                </a:lnTo>
                <a:lnTo>
                  <a:pt x="164740" y="265097"/>
                </a:lnTo>
                <a:lnTo>
                  <a:pt x="158907" y="273251"/>
                </a:lnTo>
                <a:lnTo>
                  <a:pt x="153748" y="281228"/>
                </a:lnTo>
                <a:lnTo>
                  <a:pt x="149039" y="289085"/>
                </a:lnTo>
                <a:lnTo>
                  <a:pt x="144630" y="296864"/>
                </a:lnTo>
                <a:lnTo>
                  <a:pt x="140421" y="304589"/>
                </a:lnTo>
                <a:lnTo>
                  <a:pt x="135744" y="316560"/>
                </a:lnTo>
                <a:lnTo>
                  <a:pt x="133665" y="327383"/>
                </a:lnTo>
                <a:lnTo>
                  <a:pt x="132741" y="340661"/>
                </a:lnTo>
                <a:lnTo>
                  <a:pt x="132330" y="365188"/>
                </a:lnTo>
                <a:lnTo>
                  <a:pt x="132221" y="380619"/>
                </a:lnTo>
                <a:lnTo>
                  <a:pt x="133417" y="392176"/>
                </a:lnTo>
                <a:lnTo>
                  <a:pt x="135485" y="401151"/>
                </a:lnTo>
                <a:lnTo>
                  <a:pt x="143432" y="4229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43"/>
          <p:cNvSpPr/>
          <p:nvPr/>
        </p:nvSpPr>
        <p:spPr>
          <a:xfrm>
            <a:off x="4688709" y="5427810"/>
            <a:ext cx="431932" cy="618601"/>
          </a:xfrm>
          <a:custGeom>
            <a:avLst/>
            <a:gdLst/>
            <a:ahLst/>
            <a:cxnLst/>
            <a:rect l="0" t="0" r="0" b="0"/>
            <a:pathLst>
              <a:path w="431932" h="618601">
                <a:moveTo>
                  <a:pt x="271911" y="332909"/>
                </a:moveTo>
                <a:lnTo>
                  <a:pt x="259775" y="326842"/>
                </a:lnTo>
                <a:lnTo>
                  <a:pt x="256200" y="323784"/>
                </a:lnTo>
                <a:lnTo>
                  <a:pt x="253817" y="320476"/>
                </a:lnTo>
                <a:lnTo>
                  <a:pt x="252228" y="317000"/>
                </a:lnTo>
                <a:lnTo>
                  <a:pt x="248629" y="314684"/>
                </a:lnTo>
                <a:lnTo>
                  <a:pt x="237856" y="312109"/>
                </a:lnTo>
                <a:lnTo>
                  <a:pt x="233968" y="310152"/>
                </a:lnTo>
                <a:lnTo>
                  <a:pt x="231375" y="307578"/>
                </a:lnTo>
                <a:lnTo>
                  <a:pt x="229647" y="304592"/>
                </a:lnTo>
                <a:lnTo>
                  <a:pt x="227225" y="302601"/>
                </a:lnTo>
                <a:lnTo>
                  <a:pt x="224340" y="301274"/>
                </a:lnTo>
                <a:lnTo>
                  <a:pt x="221147" y="300389"/>
                </a:lnTo>
                <a:lnTo>
                  <a:pt x="214212" y="296019"/>
                </a:lnTo>
                <a:lnTo>
                  <a:pt x="210585" y="293076"/>
                </a:lnTo>
                <a:lnTo>
                  <a:pt x="206897" y="291114"/>
                </a:lnTo>
                <a:lnTo>
                  <a:pt x="199412" y="288934"/>
                </a:lnTo>
                <a:lnTo>
                  <a:pt x="188059" y="287706"/>
                </a:lnTo>
                <a:lnTo>
                  <a:pt x="184259" y="286264"/>
                </a:lnTo>
                <a:lnTo>
                  <a:pt x="176651" y="281275"/>
                </a:lnTo>
                <a:lnTo>
                  <a:pt x="172844" y="280706"/>
                </a:lnTo>
                <a:lnTo>
                  <a:pt x="169036" y="281598"/>
                </a:lnTo>
                <a:lnTo>
                  <a:pt x="158878" y="285974"/>
                </a:lnTo>
                <a:lnTo>
                  <a:pt x="141664" y="292152"/>
                </a:lnTo>
                <a:lnTo>
                  <a:pt x="134279" y="294308"/>
                </a:lnTo>
                <a:lnTo>
                  <a:pt x="122688" y="296703"/>
                </a:lnTo>
                <a:lnTo>
                  <a:pt x="113303" y="301155"/>
                </a:lnTo>
                <a:lnTo>
                  <a:pt x="100879" y="310801"/>
                </a:lnTo>
                <a:lnTo>
                  <a:pt x="89155" y="321702"/>
                </a:lnTo>
                <a:lnTo>
                  <a:pt x="80196" y="331738"/>
                </a:lnTo>
                <a:lnTo>
                  <a:pt x="62142" y="356269"/>
                </a:lnTo>
                <a:lnTo>
                  <a:pt x="52527" y="367845"/>
                </a:lnTo>
                <a:lnTo>
                  <a:pt x="46915" y="376520"/>
                </a:lnTo>
                <a:lnTo>
                  <a:pt x="40633" y="387383"/>
                </a:lnTo>
                <a:lnTo>
                  <a:pt x="28151" y="410460"/>
                </a:lnTo>
                <a:lnTo>
                  <a:pt x="18369" y="429183"/>
                </a:lnTo>
                <a:lnTo>
                  <a:pt x="13983" y="439002"/>
                </a:lnTo>
                <a:lnTo>
                  <a:pt x="9789" y="449358"/>
                </a:lnTo>
                <a:lnTo>
                  <a:pt x="5723" y="460072"/>
                </a:lnTo>
                <a:lnTo>
                  <a:pt x="1205" y="478749"/>
                </a:lnTo>
                <a:lnTo>
                  <a:pt x="0" y="487286"/>
                </a:lnTo>
                <a:lnTo>
                  <a:pt x="467" y="499327"/>
                </a:lnTo>
                <a:lnTo>
                  <a:pt x="2048" y="513705"/>
                </a:lnTo>
                <a:lnTo>
                  <a:pt x="4372" y="529639"/>
                </a:lnTo>
                <a:lnTo>
                  <a:pt x="5922" y="541533"/>
                </a:lnTo>
                <a:lnTo>
                  <a:pt x="7643" y="558134"/>
                </a:lnTo>
                <a:lnTo>
                  <a:pt x="8612" y="574621"/>
                </a:lnTo>
                <a:lnTo>
                  <a:pt x="10018" y="579140"/>
                </a:lnTo>
                <a:lnTo>
                  <a:pt x="14967" y="587548"/>
                </a:lnTo>
                <a:lnTo>
                  <a:pt x="24894" y="599423"/>
                </a:lnTo>
                <a:lnTo>
                  <a:pt x="35878" y="610984"/>
                </a:lnTo>
                <a:lnTo>
                  <a:pt x="39626" y="613542"/>
                </a:lnTo>
                <a:lnTo>
                  <a:pt x="47176" y="616385"/>
                </a:lnTo>
                <a:lnTo>
                  <a:pt x="58567" y="617986"/>
                </a:lnTo>
                <a:lnTo>
                  <a:pt x="69985" y="618460"/>
                </a:lnTo>
                <a:lnTo>
                  <a:pt x="87480" y="618600"/>
                </a:lnTo>
                <a:lnTo>
                  <a:pt x="93077" y="617350"/>
                </a:lnTo>
                <a:lnTo>
                  <a:pt x="107022" y="610792"/>
                </a:lnTo>
                <a:lnTo>
                  <a:pt x="115230" y="608813"/>
                </a:lnTo>
                <a:lnTo>
                  <a:pt x="119197" y="605746"/>
                </a:lnTo>
                <a:lnTo>
                  <a:pt x="132118" y="588022"/>
                </a:lnTo>
                <a:lnTo>
                  <a:pt x="144587" y="569483"/>
                </a:lnTo>
                <a:lnTo>
                  <a:pt x="155209" y="551930"/>
                </a:lnTo>
                <a:lnTo>
                  <a:pt x="159819" y="543693"/>
                </a:lnTo>
                <a:lnTo>
                  <a:pt x="165433" y="531852"/>
                </a:lnTo>
                <a:lnTo>
                  <a:pt x="178444" y="501761"/>
                </a:lnTo>
                <a:lnTo>
                  <a:pt x="184199" y="487387"/>
                </a:lnTo>
                <a:lnTo>
                  <a:pt x="193981" y="461256"/>
                </a:lnTo>
                <a:lnTo>
                  <a:pt x="197097" y="448954"/>
                </a:lnTo>
                <a:lnTo>
                  <a:pt x="199175" y="436942"/>
                </a:lnTo>
                <a:lnTo>
                  <a:pt x="200561" y="425125"/>
                </a:lnTo>
                <a:lnTo>
                  <a:pt x="201484" y="413436"/>
                </a:lnTo>
                <a:lnTo>
                  <a:pt x="202099" y="401834"/>
                </a:lnTo>
                <a:lnTo>
                  <a:pt x="202510" y="390289"/>
                </a:lnTo>
                <a:lnTo>
                  <a:pt x="212269" y="251519"/>
                </a:lnTo>
                <a:lnTo>
                  <a:pt x="213100" y="232928"/>
                </a:lnTo>
                <a:lnTo>
                  <a:pt x="212383" y="216726"/>
                </a:lnTo>
                <a:lnTo>
                  <a:pt x="210636" y="202114"/>
                </a:lnTo>
                <a:lnTo>
                  <a:pt x="208201" y="188562"/>
                </a:lnTo>
                <a:lnTo>
                  <a:pt x="206577" y="166828"/>
                </a:lnTo>
                <a:lnTo>
                  <a:pt x="205495" y="139638"/>
                </a:lnTo>
                <a:lnTo>
                  <a:pt x="204774" y="108812"/>
                </a:lnTo>
                <a:lnTo>
                  <a:pt x="203023" y="85721"/>
                </a:lnTo>
                <a:lnTo>
                  <a:pt x="200585" y="67787"/>
                </a:lnTo>
                <a:lnTo>
                  <a:pt x="197690" y="53291"/>
                </a:lnTo>
                <a:lnTo>
                  <a:pt x="195761" y="42358"/>
                </a:lnTo>
                <a:lnTo>
                  <a:pt x="193616" y="26822"/>
                </a:lnTo>
                <a:lnTo>
                  <a:pt x="192663" y="12297"/>
                </a:lnTo>
                <a:lnTo>
                  <a:pt x="192127" y="0"/>
                </a:lnTo>
                <a:lnTo>
                  <a:pt x="192051" y="480"/>
                </a:lnTo>
                <a:lnTo>
                  <a:pt x="185877" y="7223"/>
                </a:lnTo>
                <a:lnTo>
                  <a:pt x="185345" y="10375"/>
                </a:lnTo>
                <a:lnTo>
                  <a:pt x="186260" y="13747"/>
                </a:lnTo>
                <a:lnTo>
                  <a:pt x="188140" y="17265"/>
                </a:lnTo>
                <a:lnTo>
                  <a:pt x="190229" y="34720"/>
                </a:lnTo>
                <a:lnTo>
                  <a:pt x="190786" y="46486"/>
                </a:lnTo>
                <a:lnTo>
                  <a:pt x="191405" y="69720"/>
                </a:lnTo>
                <a:lnTo>
                  <a:pt x="191571" y="81250"/>
                </a:lnTo>
                <a:lnTo>
                  <a:pt x="194220" y="99096"/>
                </a:lnTo>
                <a:lnTo>
                  <a:pt x="198527" y="121154"/>
                </a:lnTo>
                <a:lnTo>
                  <a:pt x="203938" y="146019"/>
                </a:lnTo>
                <a:lnTo>
                  <a:pt x="207546" y="166406"/>
                </a:lnTo>
                <a:lnTo>
                  <a:pt x="209951" y="183807"/>
                </a:lnTo>
                <a:lnTo>
                  <a:pt x="211554" y="199218"/>
                </a:lnTo>
                <a:lnTo>
                  <a:pt x="213893" y="214572"/>
                </a:lnTo>
                <a:lnTo>
                  <a:pt x="216722" y="229888"/>
                </a:lnTo>
                <a:lnTo>
                  <a:pt x="219878" y="245178"/>
                </a:lnTo>
                <a:lnTo>
                  <a:pt x="221982" y="259182"/>
                </a:lnTo>
                <a:lnTo>
                  <a:pt x="223385" y="272328"/>
                </a:lnTo>
                <a:lnTo>
                  <a:pt x="224320" y="284902"/>
                </a:lnTo>
                <a:lnTo>
                  <a:pt x="226213" y="297094"/>
                </a:lnTo>
                <a:lnTo>
                  <a:pt x="228746" y="309033"/>
                </a:lnTo>
                <a:lnTo>
                  <a:pt x="231704" y="320801"/>
                </a:lnTo>
                <a:lnTo>
                  <a:pt x="234947" y="332457"/>
                </a:lnTo>
                <a:lnTo>
                  <a:pt x="241935" y="355568"/>
                </a:lnTo>
                <a:lnTo>
                  <a:pt x="244307" y="365796"/>
                </a:lnTo>
                <a:lnTo>
                  <a:pt x="246942" y="383932"/>
                </a:lnTo>
                <a:lnTo>
                  <a:pt x="248915" y="393595"/>
                </a:lnTo>
                <a:lnTo>
                  <a:pt x="251500" y="403846"/>
                </a:lnTo>
                <a:lnTo>
                  <a:pt x="254494" y="414491"/>
                </a:lnTo>
                <a:lnTo>
                  <a:pt x="259030" y="426667"/>
                </a:lnTo>
                <a:lnTo>
                  <a:pt x="264593" y="439865"/>
                </a:lnTo>
                <a:lnTo>
                  <a:pt x="270842" y="453743"/>
                </a:lnTo>
                <a:lnTo>
                  <a:pt x="284559" y="482710"/>
                </a:lnTo>
                <a:lnTo>
                  <a:pt x="291773" y="497546"/>
                </a:lnTo>
                <a:lnTo>
                  <a:pt x="297852" y="508708"/>
                </a:lnTo>
                <a:lnTo>
                  <a:pt x="307993" y="524495"/>
                </a:lnTo>
                <a:lnTo>
                  <a:pt x="320843" y="540523"/>
                </a:lnTo>
                <a:lnTo>
                  <a:pt x="324852" y="543709"/>
                </a:lnTo>
                <a:lnTo>
                  <a:pt x="332694" y="547248"/>
                </a:lnTo>
                <a:lnTo>
                  <a:pt x="344248" y="549241"/>
                </a:lnTo>
                <a:lnTo>
                  <a:pt x="346806" y="550790"/>
                </a:lnTo>
                <a:lnTo>
                  <a:pt x="348511" y="553093"/>
                </a:lnTo>
                <a:lnTo>
                  <a:pt x="349647" y="555898"/>
                </a:lnTo>
                <a:lnTo>
                  <a:pt x="351675" y="556499"/>
                </a:lnTo>
                <a:lnTo>
                  <a:pt x="354297" y="555629"/>
                </a:lnTo>
                <a:lnTo>
                  <a:pt x="357315" y="553779"/>
                </a:lnTo>
                <a:lnTo>
                  <a:pt x="364055" y="551724"/>
                </a:lnTo>
                <a:lnTo>
                  <a:pt x="372662" y="550404"/>
                </a:lnTo>
                <a:lnTo>
                  <a:pt x="380221" y="544108"/>
                </a:lnTo>
                <a:lnTo>
                  <a:pt x="382217" y="541019"/>
                </a:lnTo>
                <a:lnTo>
                  <a:pt x="384436" y="534199"/>
                </a:lnTo>
                <a:lnTo>
                  <a:pt x="385685" y="523220"/>
                </a:lnTo>
                <a:lnTo>
                  <a:pt x="387130" y="519473"/>
                </a:lnTo>
                <a:lnTo>
                  <a:pt x="395232" y="505592"/>
                </a:lnTo>
                <a:lnTo>
                  <a:pt x="405676" y="479748"/>
                </a:lnTo>
                <a:lnTo>
                  <a:pt x="413065" y="463364"/>
                </a:lnTo>
                <a:lnTo>
                  <a:pt x="424365" y="445929"/>
                </a:lnTo>
                <a:lnTo>
                  <a:pt x="428568" y="436903"/>
                </a:lnTo>
                <a:lnTo>
                  <a:pt x="431931" y="4243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44"/>
          <p:cNvSpPr/>
          <p:nvPr/>
        </p:nvSpPr>
        <p:spPr>
          <a:xfrm>
            <a:off x="5303520" y="5567205"/>
            <a:ext cx="240031" cy="79215"/>
          </a:xfrm>
          <a:custGeom>
            <a:avLst/>
            <a:gdLst/>
            <a:ahLst/>
            <a:cxnLst/>
            <a:rect l="0" t="0" r="0" b="0"/>
            <a:pathLst>
              <a:path w="240031" h="79215">
                <a:moveTo>
                  <a:pt x="0" y="79214"/>
                </a:moveTo>
                <a:lnTo>
                  <a:pt x="6067" y="73147"/>
                </a:lnTo>
                <a:lnTo>
                  <a:pt x="9125" y="71359"/>
                </a:lnTo>
                <a:lnTo>
                  <a:pt x="15908" y="69373"/>
                </a:lnTo>
                <a:lnTo>
                  <a:pt x="19496" y="67574"/>
                </a:lnTo>
                <a:lnTo>
                  <a:pt x="23157" y="65104"/>
                </a:lnTo>
                <a:lnTo>
                  <a:pt x="26867" y="62187"/>
                </a:lnTo>
                <a:lnTo>
                  <a:pt x="30612" y="58973"/>
                </a:lnTo>
                <a:lnTo>
                  <a:pt x="34378" y="55560"/>
                </a:lnTo>
                <a:lnTo>
                  <a:pt x="38158" y="52015"/>
                </a:lnTo>
                <a:lnTo>
                  <a:pt x="43219" y="49652"/>
                </a:lnTo>
                <a:lnTo>
                  <a:pt x="49132" y="48076"/>
                </a:lnTo>
                <a:lnTo>
                  <a:pt x="55615" y="47025"/>
                </a:lnTo>
                <a:lnTo>
                  <a:pt x="62476" y="45055"/>
                </a:lnTo>
                <a:lnTo>
                  <a:pt x="69591" y="42471"/>
                </a:lnTo>
                <a:lnTo>
                  <a:pt x="117463" y="23132"/>
                </a:lnTo>
                <a:lnTo>
                  <a:pt x="144916" y="12802"/>
                </a:lnTo>
                <a:lnTo>
                  <a:pt x="157570" y="8270"/>
                </a:lnTo>
                <a:lnTo>
                  <a:pt x="168547" y="5248"/>
                </a:lnTo>
                <a:lnTo>
                  <a:pt x="178404" y="3234"/>
                </a:lnTo>
                <a:lnTo>
                  <a:pt x="187516" y="1890"/>
                </a:lnTo>
                <a:lnTo>
                  <a:pt x="196130" y="995"/>
                </a:lnTo>
                <a:lnTo>
                  <a:pt x="204413" y="398"/>
                </a:lnTo>
                <a:lnTo>
                  <a:pt x="212476" y="0"/>
                </a:lnTo>
                <a:lnTo>
                  <a:pt x="219120" y="1005"/>
                </a:lnTo>
                <a:lnTo>
                  <a:pt x="224820" y="2945"/>
                </a:lnTo>
                <a:lnTo>
                  <a:pt x="240030" y="106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45"/>
          <p:cNvSpPr/>
          <p:nvPr/>
        </p:nvSpPr>
        <p:spPr>
          <a:xfrm>
            <a:off x="5360670" y="5680709"/>
            <a:ext cx="160021" cy="68110"/>
          </a:xfrm>
          <a:custGeom>
            <a:avLst/>
            <a:gdLst/>
            <a:ahLst/>
            <a:cxnLst/>
            <a:rect l="0" t="0" r="0" b="0"/>
            <a:pathLst>
              <a:path w="160021" h="68110">
                <a:moveTo>
                  <a:pt x="0" y="57150"/>
                </a:moveTo>
                <a:lnTo>
                  <a:pt x="0" y="63218"/>
                </a:lnTo>
                <a:lnTo>
                  <a:pt x="1270" y="65005"/>
                </a:lnTo>
                <a:lnTo>
                  <a:pt x="3386" y="66197"/>
                </a:lnTo>
                <a:lnTo>
                  <a:pt x="6067" y="66992"/>
                </a:lnTo>
                <a:lnTo>
                  <a:pt x="9125" y="67521"/>
                </a:lnTo>
                <a:lnTo>
                  <a:pt x="12433" y="67874"/>
                </a:lnTo>
                <a:lnTo>
                  <a:pt x="15908" y="68109"/>
                </a:lnTo>
                <a:lnTo>
                  <a:pt x="19496" y="66996"/>
                </a:lnTo>
                <a:lnTo>
                  <a:pt x="23157" y="64984"/>
                </a:lnTo>
                <a:lnTo>
                  <a:pt x="26867" y="62373"/>
                </a:lnTo>
                <a:lnTo>
                  <a:pt x="30612" y="59362"/>
                </a:lnTo>
                <a:lnTo>
                  <a:pt x="34378" y="56085"/>
                </a:lnTo>
                <a:lnTo>
                  <a:pt x="38158" y="52630"/>
                </a:lnTo>
                <a:lnTo>
                  <a:pt x="49132" y="42018"/>
                </a:lnTo>
                <a:lnTo>
                  <a:pt x="55615" y="35632"/>
                </a:lnTo>
                <a:lnTo>
                  <a:pt x="62476" y="31375"/>
                </a:lnTo>
                <a:lnTo>
                  <a:pt x="69591" y="28537"/>
                </a:lnTo>
                <a:lnTo>
                  <a:pt x="76874" y="26645"/>
                </a:lnTo>
                <a:lnTo>
                  <a:pt x="82999" y="24113"/>
                </a:lnTo>
                <a:lnTo>
                  <a:pt x="88352" y="21156"/>
                </a:lnTo>
                <a:lnTo>
                  <a:pt x="93192" y="17914"/>
                </a:lnTo>
                <a:lnTo>
                  <a:pt x="98957" y="14483"/>
                </a:lnTo>
                <a:lnTo>
                  <a:pt x="105342" y="10925"/>
                </a:lnTo>
                <a:lnTo>
                  <a:pt x="112138" y="7284"/>
                </a:lnTo>
                <a:lnTo>
                  <a:pt x="119208" y="4856"/>
                </a:lnTo>
                <a:lnTo>
                  <a:pt x="126462" y="3238"/>
                </a:lnTo>
                <a:lnTo>
                  <a:pt x="133838" y="2158"/>
                </a:lnTo>
                <a:lnTo>
                  <a:pt x="140025" y="1439"/>
                </a:lnTo>
                <a:lnTo>
                  <a:pt x="145420" y="960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46"/>
          <p:cNvSpPr/>
          <p:nvPr/>
        </p:nvSpPr>
        <p:spPr>
          <a:xfrm>
            <a:off x="5704156" y="5360669"/>
            <a:ext cx="330885" cy="548641"/>
          </a:xfrm>
          <a:custGeom>
            <a:avLst/>
            <a:gdLst/>
            <a:ahLst/>
            <a:cxnLst/>
            <a:rect l="0" t="0" r="0" b="0"/>
            <a:pathLst>
              <a:path w="330885" h="548641">
                <a:moveTo>
                  <a:pt x="330884" y="0"/>
                </a:moveTo>
                <a:lnTo>
                  <a:pt x="324816" y="0"/>
                </a:lnTo>
                <a:lnTo>
                  <a:pt x="323028" y="1270"/>
                </a:lnTo>
                <a:lnTo>
                  <a:pt x="321837" y="3387"/>
                </a:lnTo>
                <a:lnTo>
                  <a:pt x="321042" y="6068"/>
                </a:lnTo>
                <a:lnTo>
                  <a:pt x="319243" y="7856"/>
                </a:lnTo>
                <a:lnTo>
                  <a:pt x="316773" y="9047"/>
                </a:lnTo>
                <a:lnTo>
                  <a:pt x="309752" y="10960"/>
                </a:lnTo>
                <a:lnTo>
                  <a:pt x="300510" y="11337"/>
                </a:lnTo>
                <a:lnTo>
                  <a:pt x="298334" y="11389"/>
                </a:lnTo>
                <a:lnTo>
                  <a:pt x="291042" y="17486"/>
                </a:lnTo>
                <a:lnTo>
                  <a:pt x="287812" y="19278"/>
                </a:lnTo>
                <a:lnTo>
                  <a:pt x="280837" y="21268"/>
                </a:lnTo>
                <a:lnTo>
                  <a:pt x="273504" y="22153"/>
                </a:lnTo>
                <a:lnTo>
                  <a:pt x="266011" y="22546"/>
                </a:lnTo>
                <a:lnTo>
                  <a:pt x="258449" y="22721"/>
                </a:lnTo>
                <a:lnTo>
                  <a:pt x="225789" y="22848"/>
                </a:lnTo>
                <a:lnTo>
                  <a:pt x="221450" y="24122"/>
                </a:lnTo>
                <a:lnTo>
                  <a:pt x="213243" y="28925"/>
                </a:lnTo>
                <a:lnTo>
                  <a:pt x="205362" y="31906"/>
                </a:lnTo>
                <a:lnTo>
                  <a:pt x="196356" y="33230"/>
                </a:lnTo>
                <a:lnTo>
                  <a:pt x="190398" y="33584"/>
                </a:lnTo>
                <a:lnTo>
                  <a:pt x="183888" y="33819"/>
                </a:lnTo>
                <a:lnTo>
                  <a:pt x="174466" y="35246"/>
                </a:lnTo>
                <a:lnTo>
                  <a:pt x="163105" y="37468"/>
                </a:lnTo>
                <a:lnTo>
                  <a:pt x="150452" y="40219"/>
                </a:lnTo>
                <a:lnTo>
                  <a:pt x="139475" y="42053"/>
                </a:lnTo>
                <a:lnTo>
                  <a:pt x="129618" y="43275"/>
                </a:lnTo>
                <a:lnTo>
                  <a:pt x="120507" y="44091"/>
                </a:lnTo>
                <a:lnTo>
                  <a:pt x="110622" y="45904"/>
                </a:lnTo>
                <a:lnTo>
                  <a:pt x="100223" y="48383"/>
                </a:lnTo>
                <a:lnTo>
                  <a:pt x="89480" y="51305"/>
                </a:lnTo>
                <a:lnTo>
                  <a:pt x="81048" y="53254"/>
                </a:lnTo>
                <a:lnTo>
                  <a:pt x="74156" y="54553"/>
                </a:lnTo>
                <a:lnTo>
                  <a:pt x="68292" y="55419"/>
                </a:lnTo>
                <a:lnTo>
                  <a:pt x="61842" y="55996"/>
                </a:lnTo>
                <a:lnTo>
                  <a:pt x="55003" y="56381"/>
                </a:lnTo>
                <a:lnTo>
                  <a:pt x="40630" y="56808"/>
                </a:lnTo>
                <a:lnTo>
                  <a:pt x="15268" y="57105"/>
                </a:lnTo>
                <a:lnTo>
                  <a:pt x="12523" y="58390"/>
                </a:lnTo>
                <a:lnTo>
                  <a:pt x="6087" y="63205"/>
                </a:lnTo>
                <a:lnTo>
                  <a:pt x="3862" y="66267"/>
                </a:lnTo>
                <a:lnTo>
                  <a:pt x="1391" y="73056"/>
                </a:lnTo>
                <a:lnTo>
                  <a:pt x="0" y="90085"/>
                </a:lnTo>
                <a:lnTo>
                  <a:pt x="1074" y="98157"/>
                </a:lnTo>
                <a:lnTo>
                  <a:pt x="3061" y="107348"/>
                </a:lnTo>
                <a:lnTo>
                  <a:pt x="5655" y="117286"/>
                </a:lnTo>
                <a:lnTo>
                  <a:pt x="7384" y="130260"/>
                </a:lnTo>
                <a:lnTo>
                  <a:pt x="8537" y="145261"/>
                </a:lnTo>
                <a:lnTo>
                  <a:pt x="9306" y="161610"/>
                </a:lnTo>
                <a:lnTo>
                  <a:pt x="10160" y="200097"/>
                </a:lnTo>
                <a:lnTo>
                  <a:pt x="10803" y="275124"/>
                </a:lnTo>
                <a:lnTo>
                  <a:pt x="14212" y="287801"/>
                </a:lnTo>
                <a:lnTo>
                  <a:pt x="21802" y="307393"/>
                </a:lnTo>
                <a:lnTo>
                  <a:pt x="23229" y="307798"/>
                </a:lnTo>
                <a:lnTo>
                  <a:pt x="28201" y="308249"/>
                </a:lnTo>
                <a:lnTo>
                  <a:pt x="31305" y="307100"/>
                </a:lnTo>
                <a:lnTo>
                  <a:pt x="38141" y="302436"/>
                </a:lnTo>
                <a:lnTo>
                  <a:pt x="45413" y="296129"/>
                </a:lnTo>
                <a:lnTo>
                  <a:pt x="49130" y="292670"/>
                </a:lnTo>
                <a:lnTo>
                  <a:pt x="56688" y="286553"/>
                </a:lnTo>
                <a:lnTo>
                  <a:pt x="78632" y="269597"/>
                </a:lnTo>
                <a:lnTo>
                  <a:pt x="89056" y="262282"/>
                </a:lnTo>
                <a:lnTo>
                  <a:pt x="98545" y="256135"/>
                </a:lnTo>
                <a:lnTo>
                  <a:pt x="107411" y="250767"/>
                </a:lnTo>
                <a:lnTo>
                  <a:pt x="117132" y="245918"/>
                </a:lnTo>
                <a:lnTo>
                  <a:pt x="127423" y="241416"/>
                </a:lnTo>
                <a:lnTo>
                  <a:pt x="138093" y="237144"/>
                </a:lnTo>
                <a:lnTo>
                  <a:pt x="147746" y="234296"/>
                </a:lnTo>
                <a:lnTo>
                  <a:pt x="156723" y="232398"/>
                </a:lnTo>
                <a:lnTo>
                  <a:pt x="165246" y="231132"/>
                </a:lnTo>
                <a:lnTo>
                  <a:pt x="172199" y="230288"/>
                </a:lnTo>
                <a:lnTo>
                  <a:pt x="178103" y="229726"/>
                </a:lnTo>
                <a:lnTo>
                  <a:pt x="183310" y="229350"/>
                </a:lnTo>
                <a:lnTo>
                  <a:pt x="189321" y="229100"/>
                </a:lnTo>
                <a:lnTo>
                  <a:pt x="202774" y="228823"/>
                </a:lnTo>
                <a:lnTo>
                  <a:pt x="209917" y="230019"/>
                </a:lnTo>
                <a:lnTo>
                  <a:pt x="217219" y="232086"/>
                </a:lnTo>
                <a:lnTo>
                  <a:pt x="224627" y="234734"/>
                </a:lnTo>
                <a:lnTo>
                  <a:pt x="230836" y="237770"/>
                </a:lnTo>
                <a:lnTo>
                  <a:pt x="241121" y="244529"/>
                </a:lnTo>
                <a:lnTo>
                  <a:pt x="272255" y="267610"/>
                </a:lnTo>
                <a:lnTo>
                  <a:pt x="281638" y="274926"/>
                </a:lnTo>
                <a:lnTo>
                  <a:pt x="289163" y="281075"/>
                </a:lnTo>
                <a:lnTo>
                  <a:pt x="295450" y="286443"/>
                </a:lnTo>
                <a:lnTo>
                  <a:pt x="300911" y="292563"/>
                </a:lnTo>
                <a:lnTo>
                  <a:pt x="310366" y="306135"/>
                </a:lnTo>
                <a:lnTo>
                  <a:pt x="315415" y="317247"/>
                </a:lnTo>
                <a:lnTo>
                  <a:pt x="318928" y="330229"/>
                </a:lnTo>
                <a:lnTo>
                  <a:pt x="324724" y="352932"/>
                </a:lnTo>
                <a:lnTo>
                  <a:pt x="326777" y="363558"/>
                </a:lnTo>
                <a:lnTo>
                  <a:pt x="328146" y="373182"/>
                </a:lnTo>
                <a:lnTo>
                  <a:pt x="329059" y="382138"/>
                </a:lnTo>
                <a:lnTo>
                  <a:pt x="330072" y="398863"/>
                </a:lnTo>
                <a:lnTo>
                  <a:pt x="330343" y="406879"/>
                </a:lnTo>
                <a:lnTo>
                  <a:pt x="327256" y="422559"/>
                </a:lnTo>
                <a:lnTo>
                  <a:pt x="322921" y="436724"/>
                </a:lnTo>
                <a:lnTo>
                  <a:pt x="320995" y="447253"/>
                </a:lnTo>
                <a:lnTo>
                  <a:pt x="313365" y="459553"/>
                </a:lnTo>
                <a:lnTo>
                  <a:pt x="307775" y="466389"/>
                </a:lnTo>
                <a:lnTo>
                  <a:pt x="298176" y="477371"/>
                </a:lnTo>
                <a:lnTo>
                  <a:pt x="289677" y="487755"/>
                </a:lnTo>
                <a:lnTo>
                  <a:pt x="281666" y="500837"/>
                </a:lnTo>
                <a:lnTo>
                  <a:pt x="276482" y="506612"/>
                </a:lnTo>
                <a:lnTo>
                  <a:pt x="270486" y="511731"/>
                </a:lnTo>
                <a:lnTo>
                  <a:pt x="263949" y="516414"/>
                </a:lnTo>
                <a:lnTo>
                  <a:pt x="258320" y="520806"/>
                </a:lnTo>
                <a:lnTo>
                  <a:pt x="248680" y="529073"/>
                </a:lnTo>
                <a:lnTo>
                  <a:pt x="243061" y="531786"/>
                </a:lnTo>
                <a:lnTo>
                  <a:pt x="236775" y="533594"/>
                </a:lnTo>
                <a:lnTo>
                  <a:pt x="230044" y="534799"/>
                </a:lnTo>
                <a:lnTo>
                  <a:pt x="223018" y="536873"/>
                </a:lnTo>
                <a:lnTo>
                  <a:pt x="215793" y="539526"/>
                </a:lnTo>
                <a:lnTo>
                  <a:pt x="208436" y="542564"/>
                </a:lnTo>
                <a:lnTo>
                  <a:pt x="199722" y="544589"/>
                </a:lnTo>
                <a:lnTo>
                  <a:pt x="190103" y="545940"/>
                </a:lnTo>
                <a:lnTo>
                  <a:pt x="171794" y="547440"/>
                </a:lnTo>
                <a:lnTo>
                  <a:pt x="159424" y="548107"/>
                </a:lnTo>
                <a:lnTo>
                  <a:pt x="127116" y="548483"/>
                </a:lnTo>
                <a:lnTo>
                  <a:pt x="22273" y="5486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Midpoint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0"/>
          <p:cNvSpPr/>
          <p:nvPr/>
        </p:nvSpPr>
        <p:spPr>
          <a:xfrm>
            <a:off x="1079264" y="1680210"/>
            <a:ext cx="475217" cy="3200400"/>
          </a:xfrm>
          <a:custGeom>
            <a:avLst/>
            <a:gdLst/>
            <a:ahLst/>
            <a:cxnLst/>
            <a:rect l="0" t="0" r="0" b="0"/>
            <a:pathLst>
              <a:path w="475217" h="3200400">
                <a:moveTo>
                  <a:pt x="6586" y="0"/>
                </a:moveTo>
                <a:lnTo>
                  <a:pt x="6586" y="21976"/>
                </a:lnTo>
                <a:lnTo>
                  <a:pt x="5316" y="27351"/>
                </a:lnTo>
                <a:lnTo>
                  <a:pt x="518" y="36709"/>
                </a:lnTo>
                <a:lnTo>
                  <a:pt x="0" y="40982"/>
                </a:lnTo>
                <a:lnTo>
                  <a:pt x="925" y="45101"/>
                </a:lnTo>
                <a:lnTo>
                  <a:pt x="2812" y="49117"/>
                </a:lnTo>
                <a:lnTo>
                  <a:pt x="4909" y="60353"/>
                </a:lnTo>
                <a:lnTo>
                  <a:pt x="7635" y="103526"/>
                </a:lnTo>
                <a:lnTo>
                  <a:pt x="15589" y="139923"/>
                </a:lnTo>
                <a:lnTo>
                  <a:pt x="17921" y="236562"/>
                </a:lnTo>
                <a:lnTo>
                  <a:pt x="19258" y="274562"/>
                </a:lnTo>
                <a:lnTo>
                  <a:pt x="39989" y="401853"/>
                </a:lnTo>
                <a:lnTo>
                  <a:pt x="54724" y="481158"/>
                </a:lnTo>
                <a:lnTo>
                  <a:pt x="65936" y="582071"/>
                </a:lnTo>
                <a:lnTo>
                  <a:pt x="79204" y="680465"/>
                </a:lnTo>
                <a:lnTo>
                  <a:pt x="90931" y="773599"/>
                </a:lnTo>
                <a:lnTo>
                  <a:pt x="104672" y="867601"/>
                </a:lnTo>
                <a:lnTo>
                  <a:pt x="120693" y="963669"/>
                </a:lnTo>
                <a:lnTo>
                  <a:pt x="238713" y="1739380"/>
                </a:lnTo>
                <a:lnTo>
                  <a:pt x="284289" y="2066059"/>
                </a:lnTo>
                <a:lnTo>
                  <a:pt x="295109" y="2146338"/>
                </a:lnTo>
                <a:lnTo>
                  <a:pt x="299918" y="2211652"/>
                </a:lnTo>
                <a:lnTo>
                  <a:pt x="308829" y="2290632"/>
                </a:lnTo>
                <a:lnTo>
                  <a:pt x="329178" y="2439456"/>
                </a:lnTo>
                <a:lnTo>
                  <a:pt x="335425" y="2520698"/>
                </a:lnTo>
                <a:lnTo>
                  <a:pt x="346661" y="2615146"/>
                </a:lnTo>
                <a:lnTo>
                  <a:pt x="358668" y="2677882"/>
                </a:lnTo>
                <a:lnTo>
                  <a:pt x="376477" y="2742896"/>
                </a:lnTo>
                <a:lnTo>
                  <a:pt x="391130" y="2819010"/>
                </a:lnTo>
                <a:lnTo>
                  <a:pt x="403794" y="2906712"/>
                </a:lnTo>
                <a:lnTo>
                  <a:pt x="415813" y="2960416"/>
                </a:lnTo>
                <a:lnTo>
                  <a:pt x="433626" y="3034608"/>
                </a:lnTo>
                <a:lnTo>
                  <a:pt x="448280" y="3111723"/>
                </a:lnTo>
                <a:lnTo>
                  <a:pt x="454535" y="3152112"/>
                </a:lnTo>
                <a:lnTo>
                  <a:pt x="460944" y="3172588"/>
                </a:lnTo>
                <a:lnTo>
                  <a:pt x="464431" y="3178049"/>
                </a:lnTo>
                <a:lnTo>
                  <a:pt x="468026" y="3181689"/>
                </a:lnTo>
                <a:lnTo>
                  <a:pt x="470422" y="3185386"/>
                </a:lnTo>
                <a:lnTo>
                  <a:pt x="475216" y="32003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308610" y="3509052"/>
            <a:ext cx="3691891" cy="228558"/>
          </a:xfrm>
          <a:custGeom>
            <a:avLst/>
            <a:gdLst/>
            <a:ahLst/>
            <a:cxnLst/>
            <a:rect l="0" t="0" r="0" b="0"/>
            <a:pathLst>
              <a:path w="3691891" h="228558">
                <a:moveTo>
                  <a:pt x="0" y="228557"/>
                </a:moveTo>
                <a:lnTo>
                  <a:pt x="42498" y="227287"/>
                </a:lnTo>
                <a:lnTo>
                  <a:pt x="77221" y="220702"/>
                </a:lnTo>
                <a:lnTo>
                  <a:pt x="150320" y="213950"/>
                </a:lnTo>
                <a:lnTo>
                  <a:pt x="184919" y="208095"/>
                </a:lnTo>
                <a:lnTo>
                  <a:pt x="212996" y="201260"/>
                </a:lnTo>
                <a:lnTo>
                  <a:pt x="230897" y="197659"/>
                </a:lnTo>
                <a:lnTo>
                  <a:pt x="274494" y="190272"/>
                </a:lnTo>
                <a:lnTo>
                  <a:pt x="293486" y="186524"/>
                </a:lnTo>
                <a:lnTo>
                  <a:pt x="309957" y="182755"/>
                </a:lnTo>
                <a:lnTo>
                  <a:pt x="324748" y="178972"/>
                </a:lnTo>
                <a:lnTo>
                  <a:pt x="358116" y="171383"/>
                </a:lnTo>
                <a:lnTo>
                  <a:pt x="392842" y="163777"/>
                </a:lnTo>
                <a:lnTo>
                  <a:pt x="442223" y="152354"/>
                </a:lnTo>
                <a:lnTo>
                  <a:pt x="478060" y="144736"/>
                </a:lnTo>
                <a:lnTo>
                  <a:pt x="565272" y="133542"/>
                </a:lnTo>
                <a:lnTo>
                  <a:pt x="677952" y="113515"/>
                </a:lnTo>
                <a:lnTo>
                  <a:pt x="725018" y="106143"/>
                </a:lnTo>
                <a:lnTo>
                  <a:pt x="762745" y="101228"/>
                </a:lnTo>
                <a:lnTo>
                  <a:pt x="794247" y="97951"/>
                </a:lnTo>
                <a:lnTo>
                  <a:pt x="869888" y="87537"/>
                </a:lnTo>
                <a:lnTo>
                  <a:pt x="911395" y="81204"/>
                </a:lnTo>
                <a:lnTo>
                  <a:pt x="955577" y="75712"/>
                </a:lnTo>
                <a:lnTo>
                  <a:pt x="1087749" y="61914"/>
                </a:lnTo>
                <a:lnTo>
                  <a:pt x="1186743" y="49783"/>
                </a:lnTo>
                <a:lnTo>
                  <a:pt x="1266581" y="41999"/>
                </a:lnTo>
                <a:lnTo>
                  <a:pt x="1366871" y="36544"/>
                </a:lnTo>
                <a:lnTo>
                  <a:pt x="1527534" y="26846"/>
                </a:lnTo>
                <a:lnTo>
                  <a:pt x="1623824" y="22741"/>
                </a:lnTo>
                <a:lnTo>
                  <a:pt x="1680973" y="17280"/>
                </a:lnTo>
                <a:lnTo>
                  <a:pt x="1790098" y="12552"/>
                </a:lnTo>
                <a:lnTo>
                  <a:pt x="1897261" y="8230"/>
                </a:lnTo>
                <a:lnTo>
                  <a:pt x="2004036" y="1592"/>
                </a:lnTo>
                <a:lnTo>
                  <a:pt x="2109465" y="281"/>
                </a:lnTo>
                <a:lnTo>
                  <a:pt x="2234248" y="0"/>
                </a:lnTo>
                <a:lnTo>
                  <a:pt x="2310412" y="3363"/>
                </a:lnTo>
                <a:lnTo>
                  <a:pt x="2592885" y="19456"/>
                </a:lnTo>
                <a:lnTo>
                  <a:pt x="2635370" y="23116"/>
                </a:lnTo>
                <a:lnTo>
                  <a:pt x="2713055" y="30571"/>
                </a:lnTo>
                <a:lnTo>
                  <a:pt x="2806849" y="38117"/>
                </a:lnTo>
                <a:lnTo>
                  <a:pt x="2863102" y="44447"/>
                </a:lnTo>
                <a:lnTo>
                  <a:pt x="3041052" y="69019"/>
                </a:lnTo>
                <a:lnTo>
                  <a:pt x="3148105" y="85472"/>
                </a:lnTo>
                <a:lnTo>
                  <a:pt x="3311040" y="114134"/>
                </a:lnTo>
                <a:lnTo>
                  <a:pt x="3418357" y="134561"/>
                </a:lnTo>
                <a:lnTo>
                  <a:pt x="3490310" y="146988"/>
                </a:lnTo>
                <a:lnTo>
                  <a:pt x="3519403" y="151318"/>
                </a:lnTo>
                <a:lnTo>
                  <a:pt x="3590085" y="158267"/>
                </a:lnTo>
                <a:lnTo>
                  <a:pt x="3627012" y="162857"/>
                </a:lnTo>
                <a:lnTo>
                  <a:pt x="3666798" y="169718"/>
                </a:lnTo>
                <a:lnTo>
                  <a:pt x="3691890" y="1714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2497035" y="3463475"/>
            <a:ext cx="154666" cy="113574"/>
          </a:xfrm>
          <a:custGeom>
            <a:avLst/>
            <a:gdLst/>
            <a:ahLst/>
            <a:cxnLst/>
            <a:rect l="0" t="0" r="0" b="0"/>
            <a:pathLst>
              <a:path w="154666" h="113574">
                <a:moveTo>
                  <a:pt x="120435" y="34104"/>
                </a:moveTo>
                <a:lnTo>
                  <a:pt x="100752" y="24263"/>
                </a:lnTo>
                <a:lnTo>
                  <a:pt x="98423" y="23734"/>
                </a:lnTo>
                <a:lnTo>
                  <a:pt x="95600" y="23380"/>
                </a:lnTo>
                <a:lnTo>
                  <a:pt x="92448" y="23145"/>
                </a:lnTo>
                <a:lnTo>
                  <a:pt x="90347" y="24259"/>
                </a:lnTo>
                <a:lnTo>
                  <a:pt x="88946" y="26270"/>
                </a:lnTo>
                <a:lnTo>
                  <a:pt x="88012" y="28881"/>
                </a:lnTo>
                <a:lnTo>
                  <a:pt x="86120" y="30622"/>
                </a:lnTo>
                <a:lnTo>
                  <a:pt x="83588" y="31783"/>
                </a:lnTo>
                <a:lnTo>
                  <a:pt x="80630" y="32557"/>
                </a:lnTo>
                <a:lnTo>
                  <a:pt x="77388" y="34343"/>
                </a:lnTo>
                <a:lnTo>
                  <a:pt x="73957" y="36803"/>
                </a:lnTo>
                <a:lnTo>
                  <a:pt x="70399" y="39714"/>
                </a:lnTo>
                <a:lnTo>
                  <a:pt x="66758" y="42924"/>
                </a:lnTo>
                <a:lnTo>
                  <a:pt x="59325" y="49877"/>
                </a:lnTo>
                <a:lnTo>
                  <a:pt x="48000" y="60932"/>
                </a:lnTo>
                <a:lnTo>
                  <a:pt x="45475" y="65960"/>
                </a:lnTo>
                <a:lnTo>
                  <a:pt x="43792" y="71851"/>
                </a:lnTo>
                <a:lnTo>
                  <a:pt x="42669" y="78319"/>
                </a:lnTo>
                <a:lnTo>
                  <a:pt x="41921" y="83901"/>
                </a:lnTo>
                <a:lnTo>
                  <a:pt x="41422" y="88892"/>
                </a:lnTo>
                <a:lnTo>
                  <a:pt x="40622" y="99960"/>
                </a:lnTo>
                <a:lnTo>
                  <a:pt x="43096" y="102138"/>
                </a:lnTo>
                <a:lnTo>
                  <a:pt x="47286" y="104860"/>
                </a:lnTo>
                <a:lnTo>
                  <a:pt x="52619" y="107945"/>
                </a:lnTo>
                <a:lnTo>
                  <a:pt x="57444" y="110001"/>
                </a:lnTo>
                <a:lnTo>
                  <a:pt x="61931" y="111372"/>
                </a:lnTo>
                <a:lnTo>
                  <a:pt x="66192" y="112286"/>
                </a:lnTo>
                <a:lnTo>
                  <a:pt x="70303" y="112896"/>
                </a:lnTo>
                <a:lnTo>
                  <a:pt x="74313" y="113302"/>
                </a:lnTo>
                <a:lnTo>
                  <a:pt x="78257" y="113573"/>
                </a:lnTo>
                <a:lnTo>
                  <a:pt x="83426" y="112483"/>
                </a:lnTo>
                <a:lnTo>
                  <a:pt x="89412" y="110487"/>
                </a:lnTo>
                <a:lnTo>
                  <a:pt x="95943" y="107886"/>
                </a:lnTo>
                <a:lnTo>
                  <a:pt x="101567" y="104882"/>
                </a:lnTo>
                <a:lnTo>
                  <a:pt x="106586" y="101610"/>
                </a:lnTo>
                <a:lnTo>
                  <a:pt x="111202" y="98158"/>
                </a:lnTo>
                <a:lnTo>
                  <a:pt x="115550" y="94587"/>
                </a:lnTo>
                <a:lnTo>
                  <a:pt x="119718" y="90936"/>
                </a:lnTo>
                <a:lnTo>
                  <a:pt x="123767" y="87232"/>
                </a:lnTo>
                <a:lnTo>
                  <a:pt x="127736" y="82223"/>
                </a:lnTo>
                <a:lnTo>
                  <a:pt x="131652" y="76344"/>
                </a:lnTo>
                <a:lnTo>
                  <a:pt x="135533" y="69884"/>
                </a:lnTo>
                <a:lnTo>
                  <a:pt x="138120" y="64307"/>
                </a:lnTo>
                <a:lnTo>
                  <a:pt x="139845" y="59320"/>
                </a:lnTo>
                <a:lnTo>
                  <a:pt x="140995" y="54724"/>
                </a:lnTo>
                <a:lnTo>
                  <a:pt x="140491" y="50391"/>
                </a:lnTo>
                <a:lnTo>
                  <a:pt x="138886" y="46232"/>
                </a:lnTo>
                <a:lnTo>
                  <a:pt x="136545" y="42190"/>
                </a:lnTo>
                <a:lnTo>
                  <a:pt x="133715" y="39495"/>
                </a:lnTo>
                <a:lnTo>
                  <a:pt x="130558" y="37698"/>
                </a:lnTo>
                <a:lnTo>
                  <a:pt x="127184" y="36500"/>
                </a:lnTo>
                <a:lnTo>
                  <a:pt x="123664" y="34432"/>
                </a:lnTo>
                <a:lnTo>
                  <a:pt x="120048" y="31783"/>
                </a:lnTo>
                <a:lnTo>
                  <a:pt x="116367" y="28746"/>
                </a:lnTo>
                <a:lnTo>
                  <a:pt x="112643" y="26722"/>
                </a:lnTo>
                <a:lnTo>
                  <a:pt x="108890" y="25373"/>
                </a:lnTo>
                <a:lnTo>
                  <a:pt x="105118" y="24474"/>
                </a:lnTo>
                <a:lnTo>
                  <a:pt x="101334" y="23874"/>
                </a:lnTo>
                <a:lnTo>
                  <a:pt x="97541" y="23474"/>
                </a:lnTo>
                <a:lnTo>
                  <a:pt x="93742" y="23207"/>
                </a:lnTo>
                <a:lnTo>
                  <a:pt x="87399" y="24300"/>
                </a:lnTo>
                <a:lnTo>
                  <a:pt x="79361" y="26298"/>
                </a:lnTo>
                <a:lnTo>
                  <a:pt x="70192" y="28900"/>
                </a:lnTo>
                <a:lnTo>
                  <a:pt x="62810" y="30635"/>
                </a:lnTo>
                <a:lnTo>
                  <a:pt x="56618" y="31791"/>
                </a:lnTo>
                <a:lnTo>
                  <a:pt x="51220" y="32562"/>
                </a:lnTo>
                <a:lnTo>
                  <a:pt x="46352" y="34347"/>
                </a:lnTo>
                <a:lnTo>
                  <a:pt x="41836" y="36806"/>
                </a:lnTo>
                <a:lnTo>
                  <a:pt x="37556" y="39715"/>
                </a:lnTo>
                <a:lnTo>
                  <a:pt x="33432" y="42925"/>
                </a:lnTo>
                <a:lnTo>
                  <a:pt x="29413" y="46335"/>
                </a:lnTo>
                <a:lnTo>
                  <a:pt x="25463" y="49878"/>
                </a:lnTo>
                <a:lnTo>
                  <a:pt x="21560" y="52240"/>
                </a:lnTo>
                <a:lnTo>
                  <a:pt x="17689" y="53815"/>
                </a:lnTo>
                <a:lnTo>
                  <a:pt x="13837" y="54865"/>
                </a:lnTo>
                <a:lnTo>
                  <a:pt x="11270" y="56835"/>
                </a:lnTo>
                <a:lnTo>
                  <a:pt x="9558" y="59418"/>
                </a:lnTo>
                <a:lnTo>
                  <a:pt x="8417" y="62410"/>
                </a:lnTo>
                <a:lnTo>
                  <a:pt x="6386" y="65675"/>
                </a:lnTo>
                <a:lnTo>
                  <a:pt x="3762" y="69121"/>
                </a:lnTo>
                <a:lnTo>
                  <a:pt x="743" y="72689"/>
                </a:lnTo>
                <a:lnTo>
                  <a:pt x="0" y="76338"/>
                </a:lnTo>
                <a:lnTo>
                  <a:pt x="775" y="80040"/>
                </a:lnTo>
                <a:lnTo>
                  <a:pt x="2562" y="83778"/>
                </a:lnTo>
                <a:lnTo>
                  <a:pt x="6293" y="86270"/>
                </a:lnTo>
                <a:lnTo>
                  <a:pt x="11320" y="87932"/>
                </a:lnTo>
                <a:lnTo>
                  <a:pt x="17212" y="89039"/>
                </a:lnTo>
                <a:lnTo>
                  <a:pt x="22409" y="89777"/>
                </a:lnTo>
                <a:lnTo>
                  <a:pt x="27144" y="90270"/>
                </a:lnTo>
                <a:lnTo>
                  <a:pt x="31571" y="90598"/>
                </a:lnTo>
                <a:lnTo>
                  <a:pt x="37062" y="90817"/>
                </a:lnTo>
                <a:lnTo>
                  <a:pt x="55656" y="91125"/>
                </a:lnTo>
                <a:lnTo>
                  <a:pt x="65397" y="91197"/>
                </a:lnTo>
                <a:lnTo>
                  <a:pt x="72313" y="89946"/>
                </a:lnTo>
                <a:lnTo>
                  <a:pt x="80734" y="87842"/>
                </a:lnTo>
                <a:lnTo>
                  <a:pt x="90157" y="85170"/>
                </a:lnTo>
                <a:lnTo>
                  <a:pt x="97710" y="82118"/>
                </a:lnTo>
                <a:lnTo>
                  <a:pt x="104015" y="78814"/>
                </a:lnTo>
                <a:lnTo>
                  <a:pt x="109488" y="75340"/>
                </a:lnTo>
                <a:lnTo>
                  <a:pt x="114407" y="73025"/>
                </a:lnTo>
                <a:lnTo>
                  <a:pt x="118956" y="71482"/>
                </a:lnTo>
                <a:lnTo>
                  <a:pt x="123259" y="70453"/>
                </a:lnTo>
                <a:lnTo>
                  <a:pt x="127398" y="68497"/>
                </a:lnTo>
                <a:lnTo>
                  <a:pt x="131427" y="65923"/>
                </a:lnTo>
                <a:lnTo>
                  <a:pt x="135383" y="62936"/>
                </a:lnTo>
                <a:lnTo>
                  <a:pt x="139290" y="59676"/>
                </a:lnTo>
                <a:lnTo>
                  <a:pt x="143165" y="56232"/>
                </a:lnTo>
                <a:lnTo>
                  <a:pt x="147018" y="52666"/>
                </a:lnTo>
                <a:lnTo>
                  <a:pt x="149587" y="49019"/>
                </a:lnTo>
                <a:lnTo>
                  <a:pt x="151299" y="45317"/>
                </a:lnTo>
                <a:lnTo>
                  <a:pt x="152441" y="41580"/>
                </a:lnTo>
                <a:lnTo>
                  <a:pt x="153202" y="37818"/>
                </a:lnTo>
                <a:lnTo>
                  <a:pt x="153710" y="34040"/>
                </a:lnTo>
                <a:lnTo>
                  <a:pt x="154524" y="24919"/>
                </a:lnTo>
                <a:lnTo>
                  <a:pt x="154591" y="22901"/>
                </a:lnTo>
                <a:lnTo>
                  <a:pt x="154665" y="17272"/>
                </a:lnTo>
                <a:lnTo>
                  <a:pt x="153415" y="13993"/>
                </a:lnTo>
                <a:lnTo>
                  <a:pt x="151312" y="10536"/>
                </a:lnTo>
                <a:lnTo>
                  <a:pt x="148639" y="6963"/>
                </a:lnTo>
                <a:lnTo>
                  <a:pt x="145588" y="4580"/>
                </a:lnTo>
                <a:lnTo>
                  <a:pt x="142283" y="2992"/>
                </a:lnTo>
                <a:lnTo>
                  <a:pt x="138810" y="1932"/>
                </a:lnTo>
                <a:lnTo>
                  <a:pt x="133955" y="1227"/>
                </a:lnTo>
                <a:lnTo>
                  <a:pt x="128178" y="756"/>
                </a:lnTo>
                <a:lnTo>
                  <a:pt x="116256" y="232"/>
                </a:lnTo>
                <a:lnTo>
                  <a:pt x="106724" y="0"/>
                </a:lnTo>
                <a:lnTo>
                  <a:pt x="101134" y="1209"/>
                </a:lnTo>
                <a:lnTo>
                  <a:pt x="94868" y="3284"/>
                </a:lnTo>
                <a:lnTo>
                  <a:pt x="88150" y="5937"/>
                </a:lnTo>
                <a:lnTo>
                  <a:pt x="79861" y="10247"/>
                </a:lnTo>
                <a:lnTo>
                  <a:pt x="70526" y="15659"/>
                </a:lnTo>
                <a:lnTo>
                  <a:pt x="40425" y="341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2116356" y="3600450"/>
            <a:ext cx="238225" cy="491490"/>
          </a:xfrm>
          <a:custGeom>
            <a:avLst/>
            <a:gdLst/>
            <a:ahLst/>
            <a:cxnLst/>
            <a:rect l="0" t="0" r="0" b="0"/>
            <a:pathLst>
              <a:path w="238225" h="491490">
                <a:moveTo>
                  <a:pt x="226794" y="0"/>
                </a:moveTo>
                <a:lnTo>
                  <a:pt x="194976" y="15909"/>
                </a:lnTo>
                <a:lnTo>
                  <a:pt x="189072" y="20765"/>
                </a:lnTo>
                <a:lnTo>
                  <a:pt x="183866" y="26544"/>
                </a:lnTo>
                <a:lnTo>
                  <a:pt x="179125" y="32935"/>
                </a:lnTo>
                <a:lnTo>
                  <a:pt x="173424" y="38467"/>
                </a:lnTo>
                <a:lnTo>
                  <a:pt x="167084" y="43424"/>
                </a:lnTo>
                <a:lnTo>
                  <a:pt x="160317" y="47999"/>
                </a:lnTo>
                <a:lnTo>
                  <a:pt x="153266" y="53589"/>
                </a:lnTo>
                <a:lnTo>
                  <a:pt x="146025" y="59856"/>
                </a:lnTo>
                <a:lnTo>
                  <a:pt x="138658" y="66574"/>
                </a:lnTo>
                <a:lnTo>
                  <a:pt x="116926" y="87584"/>
                </a:lnTo>
                <a:lnTo>
                  <a:pt x="73717" y="130330"/>
                </a:lnTo>
                <a:lnTo>
                  <a:pt x="65052" y="140227"/>
                </a:lnTo>
                <a:lnTo>
                  <a:pt x="56736" y="150634"/>
                </a:lnTo>
                <a:lnTo>
                  <a:pt x="48652" y="161383"/>
                </a:lnTo>
                <a:lnTo>
                  <a:pt x="41992" y="171088"/>
                </a:lnTo>
                <a:lnTo>
                  <a:pt x="36283" y="180099"/>
                </a:lnTo>
                <a:lnTo>
                  <a:pt x="31206" y="188645"/>
                </a:lnTo>
                <a:lnTo>
                  <a:pt x="26552" y="196883"/>
                </a:lnTo>
                <a:lnTo>
                  <a:pt x="17994" y="212810"/>
                </a:lnTo>
                <a:lnTo>
                  <a:pt x="15204" y="221883"/>
                </a:lnTo>
                <a:lnTo>
                  <a:pt x="13344" y="231742"/>
                </a:lnTo>
                <a:lnTo>
                  <a:pt x="12104" y="242124"/>
                </a:lnTo>
                <a:lnTo>
                  <a:pt x="10007" y="251586"/>
                </a:lnTo>
                <a:lnTo>
                  <a:pt x="7339" y="260434"/>
                </a:lnTo>
                <a:lnTo>
                  <a:pt x="4291" y="268872"/>
                </a:lnTo>
                <a:lnTo>
                  <a:pt x="2258" y="278308"/>
                </a:lnTo>
                <a:lnTo>
                  <a:pt x="903" y="288408"/>
                </a:lnTo>
                <a:lnTo>
                  <a:pt x="0" y="298952"/>
                </a:lnTo>
                <a:lnTo>
                  <a:pt x="668" y="308521"/>
                </a:lnTo>
                <a:lnTo>
                  <a:pt x="2383" y="317441"/>
                </a:lnTo>
                <a:lnTo>
                  <a:pt x="4797" y="325927"/>
                </a:lnTo>
                <a:lnTo>
                  <a:pt x="7676" y="334124"/>
                </a:lnTo>
                <a:lnTo>
                  <a:pt x="10865" y="342129"/>
                </a:lnTo>
                <a:lnTo>
                  <a:pt x="14261" y="350006"/>
                </a:lnTo>
                <a:lnTo>
                  <a:pt x="21421" y="365531"/>
                </a:lnTo>
                <a:lnTo>
                  <a:pt x="36366" y="396194"/>
                </a:lnTo>
                <a:lnTo>
                  <a:pt x="41422" y="403830"/>
                </a:lnTo>
                <a:lnTo>
                  <a:pt x="47333" y="411460"/>
                </a:lnTo>
                <a:lnTo>
                  <a:pt x="53813" y="419086"/>
                </a:lnTo>
                <a:lnTo>
                  <a:pt x="59403" y="425441"/>
                </a:lnTo>
                <a:lnTo>
                  <a:pt x="69001" y="435888"/>
                </a:lnTo>
                <a:lnTo>
                  <a:pt x="75879" y="440452"/>
                </a:lnTo>
                <a:lnTo>
                  <a:pt x="84274" y="444764"/>
                </a:lnTo>
                <a:lnTo>
                  <a:pt x="93680" y="448909"/>
                </a:lnTo>
                <a:lnTo>
                  <a:pt x="110905" y="456901"/>
                </a:lnTo>
                <a:lnTo>
                  <a:pt x="154796" y="478448"/>
                </a:lnTo>
                <a:lnTo>
                  <a:pt x="167365" y="482796"/>
                </a:lnTo>
                <a:lnTo>
                  <a:pt x="179555" y="485693"/>
                </a:lnTo>
                <a:lnTo>
                  <a:pt x="191491" y="487626"/>
                </a:lnTo>
                <a:lnTo>
                  <a:pt x="201988" y="488913"/>
                </a:lnTo>
                <a:lnTo>
                  <a:pt x="211527" y="489772"/>
                </a:lnTo>
                <a:lnTo>
                  <a:pt x="238224" y="4914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2400300" y="3682048"/>
            <a:ext cx="268819" cy="284162"/>
          </a:xfrm>
          <a:custGeom>
            <a:avLst/>
            <a:gdLst/>
            <a:ahLst/>
            <a:cxnLst/>
            <a:rect l="0" t="0" r="0" b="0"/>
            <a:pathLst>
              <a:path w="268819" h="284162">
                <a:moveTo>
                  <a:pt x="22860" y="9841"/>
                </a:moveTo>
                <a:lnTo>
                  <a:pt x="34995" y="3774"/>
                </a:lnTo>
                <a:lnTo>
                  <a:pt x="41110" y="1986"/>
                </a:lnTo>
                <a:lnTo>
                  <a:pt x="47726" y="795"/>
                </a:lnTo>
                <a:lnTo>
                  <a:pt x="54678" y="0"/>
                </a:lnTo>
                <a:lnTo>
                  <a:pt x="61852" y="740"/>
                </a:lnTo>
                <a:lnTo>
                  <a:pt x="69174" y="2504"/>
                </a:lnTo>
                <a:lnTo>
                  <a:pt x="76596" y="4950"/>
                </a:lnTo>
                <a:lnTo>
                  <a:pt x="86624" y="7850"/>
                </a:lnTo>
                <a:lnTo>
                  <a:pt x="111313" y="14460"/>
                </a:lnTo>
                <a:lnTo>
                  <a:pt x="142606" y="21631"/>
                </a:lnTo>
                <a:lnTo>
                  <a:pt x="159840" y="25321"/>
                </a:lnTo>
                <a:lnTo>
                  <a:pt x="172600" y="29051"/>
                </a:lnTo>
                <a:lnTo>
                  <a:pt x="182377" y="32808"/>
                </a:lnTo>
                <a:lnTo>
                  <a:pt x="190164" y="36582"/>
                </a:lnTo>
                <a:lnTo>
                  <a:pt x="195356" y="40369"/>
                </a:lnTo>
                <a:lnTo>
                  <a:pt x="198817" y="44163"/>
                </a:lnTo>
                <a:lnTo>
                  <a:pt x="203933" y="51765"/>
                </a:lnTo>
                <a:lnTo>
                  <a:pt x="210440" y="59378"/>
                </a:lnTo>
                <a:lnTo>
                  <a:pt x="211413" y="63185"/>
                </a:lnTo>
                <a:lnTo>
                  <a:pt x="210792" y="66994"/>
                </a:lnTo>
                <a:lnTo>
                  <a:pt x="206715" y="74613"/>
                </a:lnTo>
                <a:lnTo>
                  <a:pt x="200670" y="82232"/>
                </a:lnTo>
                <a:lnTo>
                  <a:pt x="193750" y="89852"/>
                </a:lnTo>
                <a:lnTo>
                  <a:pt x="190126" y="93661"/>
                </a:lnTo>
                <a:lnTo>
                  <a:pt x="185171" y="97472"/>
                </a:lnTo>
                <a:lnTo>
                  <a:pt x="179327" y="101281"/>
                </a:lnTo>
                <a:lnTo>
                  <a:pt x="172891" y="105092"/>
                </a:lnTo>
                <a:lnTo>
                  <a:pt x="166061" y="108901"/>
                </a:lnTo>
                <a:lnTo>
                  <a:pt x="151698" y="116522"/>
                </a:lnTo>
                <a:lnTo>
                  <a:pt x="144312" y="119062"/>
                </a:lnTo>
                <a:lnTo>
                  <a:pt x="136848" y="120755"/>
                </a:lnTo>
                <a:lnTo>
                  <a:pt x="129332" y="121884"/>
                </a:lnTo>
                <a:lnTo>
                  <a:pt x="123051" y="123906"/>
                </a:lnTo>
                <a:lnTo>
                  <a:pt x="117594" y="126524"/>
                </a:lnTo>
                <a:lnTo>
                  <a:pt x="112686" y="129540"/>
                </a:lnTo>
                <a:lnTo>
                  <a:pt x="108144" y="131551"/>
                </a:lnTo>
                <a:lnTo>
                  <a:pt x="103846" y="132891"/>
                </a:lnTo>
                <a:lnTo>
                  <a:pt x="95683" y="134380"/>
                </a:lnTo>
                <a:lnTo>
                  <a:pt x="87822" y="135042"/>
                </a:lnTo>
                <a:lnTo>
                  <a:pt x="85218" y="136489"/>
                </a:lnTo>
                <a:lnTo>
                  <a:pt x="83482" y="138723"/>
                </a:lnTo>
                <a:lnTo>
                  <a:pt x="80696" y="145366"/>
                </a:lnTo>
                <a:lnTo>
                  <a:pt x="81737" y="145911"/>
                </a:lnTo>
                <a:lnTo>
                  <a:pt x="86280" y="146517"/>
                </a:lnTo>
                <a:lnTo>
                  <a:pt x="116240" y="153560"/>
                </a:lnTo>
                <a:lnTo>
                  <a:pt x="138453" y="158993"/>
                </a:lnTo>
                <a:lnTo>
                  <a:pt x="155802" y="162616"/>
                </a:lnTo>
                <a:lnTo>
                  <a:pt x="169908" y="165031"/>
                </a:lnTo>
                <a:lnTo>
                  <a:pt x="181852" y="166641"/>
                </a:lnTo>
                <a:lnTo>
                  <a:pt x="191084" y="168985"/>
                </a:lnTo>
                <a:lnTo>
                  <a:pt x="198509" y="171817"/>
                </a:lnTo>
                <a:lnTo>
                  <a:pt x="204730" y="174975"/>
                </a:lnTo>
                <a:lnTo>
                  <a:pt x="212686" y="178350"/>
                </a:lnTo>
                <a:lnTo>
                  <a:pt x="221801" y="181871"/>
                </a:lnTo>
                <a:lnTo>
                  <a:pt x="231687" y="185488"/>
                </a:lnTo>
                <a:lnTo>
                  <a:pt x="239548" y="189169"/>
                </a:lnTo>
                <a:lnTo>
                  <a:pt x="246059" y="192893"/>
                </a:lnTo>
                <a:lnTo>
                  <a:pt x="251669" y="196646"/>
                </a:lnTo>
                <a:lnTo>
                  <a:pt x="255409" y="200418"/>
                </a:lnTo>
                <a:lnTo>
                  <a:pt x="257903" y="204202"/>
                </a:lnTo>
                <a:lnTo>
                  <a:pt x="261943" y="211794"/>
                </a:lnTo>
                <a:lnTo>
                  <a:pt x="267972" y="219402"/>
                </a:lnTo>
                <a:lnTo>
                  <a:pt x="268818" y="223208"/>
                </a:lnTo>
                <a:lnTo>
                  <a:pt x="268112" y="227016"/>
                </a:lnTo>
                <a:lnTo>
                  <a:pt x="263921" y="236184"/>
                </a:lnTo>
                <a:lnTo>
                  <a:pt x="257127" y="243841"/>
                </a:lnTo>
                <a:lnTo>
                  <a:pt x="253968" y="245851"/>
                </a:lnTo>
                <a:lnTo>
                  <a:pt x="247071" y="248084"/>
                </a:lnTo>
                <a:lnTo>
                  <a:pt x="232999" y="252464"/>
                </a:lnTo>
                <a:lnTo>
                  <a:pt x="223913" y="255410"/>
                </a:lnTo>
                <a:lnTo>
                  <a:pt x="215315" y="258644"/>
                </a:lnTo>
                <a:lnTo>
                  <a:pt x="207043" y="262070"/>
                </a:lnTo>
                <a:lnTo>
                  <a:pt x="198989" y="265624"/>
                </a:lnTo>
                <a:lnTo>
                  <a:pt x="191079" y="267993"/>
                </a:lnTo>
                <a:lnTo>
                  <a:pt x="183266" y="269573"/>
                </a:lnTo>
                <a:lnTo>
                  <a:pt x="175517" y="270625"/>
                </a:lnTo>
                <a:lnTo>
                  <a:pt x="164001" y="271327"/>
                </a:lnTo>
                <a:lnTo>
                  <a:pt x="134273" y="272107"/>
                </a:lnTo>
                <a:lnTo>
                  <a:pt x="118725" y="273585"/>
                </a:lnTo>
                <a:lnTo>
                  <a:pt x="103280" y="275841"/>
                </a:lnTo>
                <a:lnTo>
                  <a:pt x="87903" y="278614"/>
                </a:lnTo>
                <a:lnTo>
                  <a:pt x="76382" y="280463"/>
                </a:lnTo>
                <a:lnTo>
                  <a:pt x="67431" y="281696"/>
                </a:lnTo>
                <a:lnTo>
                  <a:pt x="60194" y="282518"/>
                </a:lnTo>
                <a:lnTo>
                  <a:pt x="52829" y="283066"/>
                </a:lnTo>
                <a:lnTo>
                  <a:pt x="45379" y="283431"/>
                </a:lnTo>
                <a:lnTo>
                  <a:pt x="0" y="2841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2754630" y="4011929"/>
            <a:ext cx="32092" cy="137161"/>
          </a:xfrm>
          <a:custGeom>
            <a:avLst/>
            <a:gdLst/>
            <a:ahLst/>
            <a:cxnLst/>
            <a:rect l="0" t="0" r="0" b="0"/>
            <a:pathLst>
              <a:path w="32092" h="137161">
                <a:moveTo>
                  <a:pt x="0" y="0"/>
                </a:moveTo>
                <a:lnTo>
                  <a:pt x="15909" y="15910"/>
                </a:lnTo>
                <a:lnTo>
                  <a:pt x="19496" y="22037"/>
                </a:lnTo>
                <a:lnTo>
                  <a:pt x="23157" y="29931"/>
                </a:lnTo>
                <a:lnTo>
                  <a:pt x="26868" y="39004"/>
                </a:lnTo>
                <a:lnTo>
                  <a:pt x="29342" y="47593"/>
                </a:lnTo>
                <a:lnTo>
                  <a:pt x="30991" y="55859"/>
                </a:lnTo>
                <a:lnTo>
                  <a:pt x="32091" y="63909"/>
                </a:lnTo>
                <a:lnTo>
                  <a:pt x="31554" y="71816"/>
                </a:lnTo>
                <a:lnTo>
                  <a:pt x="29926" y="79628"/>
                </a:lnTo>
                <a:lnTo>
                  <a:pt x="27570" y="87375"/>
                </a:lnTo>
                <a:lnTo>
                  <a:pt x="26000" y="93810"/>
                </a:lnTo>
                <a:lnTo>
                  <a:pt x="24953" y="99370"/>
                </a:lnTo>
                <a:lnTo>
                  <a:pt x="22859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2858447" y="3749039"/>
            <a:ext cx="221265" cy="274122"/>
          </a:xfrm>
          <a:custGeom>
            <a:avLst/>
            <a:gdLst/>
            <a:ahLst/>
            <a:cxnLst/>
            <a:rect l="0" t="0" r="0" b="0"/>
            <a:pathLst>
              <a:path w="221265" h="274122">
                <a:moveTo>
                  <a:pt x="90492" y="57150"/>
                </a:moveTo>
                <a:lnTo>
                  <a:pt x="84425" y="51083"/>
                </a:lnTo>
                <a:lnTo>
                  <a:pt x="81367" y="50565"/>
                </a:lnTo>
                <a:lnTo>
                  <a:pt x="78059" y="51490"/>
                </a:lnTo>
                <a:lnTo>
                  <a:pt x="74584" y="53377"/>
                </a:lnTo>
                <a:lnTo>
                  <a:pt x="70997" y="55905"/>
                </a:lnTo>
                <a:lnTo>
                  <a:pt x="67335" y="58860"/>
                </a:lnTo>
                <a:lnTo>
                  <a:pt x="63624" y="62100"/>
                </a:lnTo>
                <a:lnTo>
                  <a:pt x="59880" y="66800"/>
                </a:lnTo>
                <a:lnTo>
                  <a:pt x="56115" y="72473"/>
                </a:lnTo>
                <a:lnTo>
                  <a:pt x="52334" y="78796"/>
                </a:lnTo>
                <a:lnTo>
                  <a:pt x="46004" y="86821"/>
                </a:lnTo>
                <a:lnTo>
                  <a:pt x="37973" y="95980"/>
                </a:lnTo>
                <a:lnTo>
                  <a:pt x="28810" y="105897"/>
                </a:lnTo>
                <a:lnTo>
                  <a:pt x="21431" y="117588"/>
                </a:lnTo>
                <a:lnTo>
                  <a:pt x="15241" y="130462"/>
                </a:lnTo>
                <a:lnTo>
                  <a:pt x="9845" y="144125"/>
                </a:lnTo>
                <a:lnTo>
                  <a:pt x="6248" y="154504"/>
                </a:lnTo>
                <a:lnTo>
                  <a:pt x="3849" y="162692"/>
                </a:lnTo>
                <a:lnTo>
                  <a:pt x="2250" y="169422"/>
                </a:lnTo>
                <a:lnTo>
                  <a:pt x="1184" y="176448"/>
                </a:lnTo>
                <a:lnTo>
                  <a:pt x="474" y="183672"/>
                </a:lnTo>
                <a:lnTo>
                  <a:pt x="0" y="191029"/>
                </a:lnTo>
                <a:lnTo>
                  <a:pt x="954" y="198473"/>
                </a:lnTo>
                <a:lnTo>
                  <a:pt x="2860" y="205975"/>
                </a:lnTo>
                <a:lnTo>
                  <a:pt x="5401" y="213517"/>
                </a:lnTo>
                <a:lnTo>
                  <a:pt x="8365" y="219815"/>
                </a:lnTo>
                <a:lnTo>
                  <a:pt x="11611" y="225283"/>
                </a:lnTo>
                <a:lnTo>
                  <a:pt x="15045" y="230199"/>
                </a:lnTo>
                <a:lnTo>
                  <a:pt x="18604" y="234746"/>
                </a:lnTo>
                <a:lnTo>
                  <a:pt x="22247" y="239048"/>
                </a:lnTo>
                <a:lnTo>
                  <a:pt x="25945" y="243185"/>
                </a:lnTo>
                <a:lnTo>
                  <a:pt x="30951" y="247213"/>
                </a:lnTo>
                <a:lnTo>
                  <a:pt x="36828" y="251169"/>
                </a:lnTo>
                <a:lnTo>
                  <a:pt x="43286" y="255076"/>
                </a:lnTo>
                <a:lnTo>
                  <a:pt x="48862" y="258951"/>
                </a:lnTo>
                <a:lnTo>
                  <a:pt x="53849" y="262804"/>
                </a:lnTo>
                <a:lnTo>
                  <a:pt x="58443" y="266643"/>
                </a:lnTo>
                <a:lnTo>
                  <a:pt x="64046" y="269202"/>
                </a:lnTo>
                <a:lnTo>
                  <a:pt x="70322" y="270908"/>
                </a:lnTo>
                <a:lnTo>
                  <a:pt x="77045" y="272046"/>
                </a:lnTo>
                <a:lnTo>
                  <a:pt x="84068" y="272804"/>
                </a:lnTo>
                <a:lnTo>
                  <a:pt x="91289" y="273310"/>
                </a:lnTo>
                <a:lnTo>
                  <a:pt x="98644" y="273646"/>
                </a:lnTo>
                <a:lnTo>
                  <a:pt x="113589" y="274021"/>
                </a:lnTo>
                <a:lnTo>
                  <a:pt x="121130" y="274121"/>
                </a:lnTo>
                <a:lnTo>
                  <a:pt x="128698" y="272917"/>
                </a:lnTo>
                <a:lnTo>
                  <a:pt x="136283" y="270845"/>
                </a:lnTo>
                <a:lnTo>
                  <a:pt x="143879" y="268194"/>
                </a:lnTo>
                <a:lnTo>
                  <a:pt x="151484" y="265156"/>
                </a:lnTo>
                <a:lnTo>
                  <a:pt x="159094" y="261861"/>
                </a:lnTo>
                <a:lnTo>
                  <a:pt x="166706" y="258394"/>
                </a:lnTo>
                <a:lnTo>
                  <a:pt x="173052" y="254813"/>
                </a:lnTo>
                <a:lnTo>
                  <a:pt x="178552" y="251155"/>
                </a:lnTo>
                <a:lnTo>
                  <a:pt x="183489" y="247447"/>
                </a:lnTo>
                <a:lnTo>
                  <a:pt x="188050" y="242435"/>
                </a:lnTo>
                <a:lnTo>
                  <a:pt x="192361" y="236553"/>
                </a:lnTo>
                <a:lnTo>
                  <a:pt x="196505" y="230092"/>
                </a:lnTo>
                <a:lnTo>
                  <a:pt x="200537" y="223245"/>
                </a:lnTo>
                <a:lnTo>
                  <a:pt x="204496" y="216140"/>
                </a:lnTo>
                <a:lnTo>
                  <a:pt x="212281" y="201472"/>
                </a:lnTo>
                <a:lnTo>
                  <a:pt x="219974" y="186487"/>
                </a:lnTo>
                <a:lnTo>
                  <a:pt x="221264" y="180205"/>
                </a:lnTo>
                <a:lnTo>
                  <a:pt x="220853" y="174747"/>
                </a:lnTo>
                <a:lnTo>
                  <a:pt x="219310" y="169838"/>
                </a:lnTo>
                <a:lnTo>
                  <a:pt x="218281" y="162755"/>
                </a:lnTo>
                <a:lnTo>
                  <a:pt x="217595" y="154224"/>
                </a:lnTo>
                <a:lnTo>
                  <a:pt x="217137" y="144726"/>
                </a:lnTo>
                <a:lnTo>
                  <a:pt x="215562" y="135854"/>
                </a:lnTo>
                <a:lnTo>
                  <a:pt x="213243" y="127399"/>
                </a:lnTo>
                <a:lnTo>
                  <a:pt x="210426" y="119223"/>
                </a:lnTo>
                <a:lnTo>
                  <a:pt x="206008" y="112502"/>
                </a:lnTo>
                <a:lnTo>
                  <a:pt x="200523" y="106752"/>
                </a:lnTo>
                <a:lnTo>
                  <a:pt x="194326" y="101648"/>
                </a:lnTo>
                <a:lnTo>
                  <a:pt x="161333" y="76262"/>
                </a:lnTo>
                <a:lnTo>
                  <a:pt x="150420" y="67351"/>
                </a:lnTo>
                <a:lnTo>
                  <a:pt x="140604" y="58871"/>
                </a:lnTo>
                <a:lnTo>
                  <a:pt x="131520" y="50677"/>
                </a:lnTo>
                <a:lnTo>
                  <a:pt x="122924" y="43945"/>
                </a:lnTo>
                <a:lnTo>
                  <a:pt x="114654" y="38187"/>
                </a:lnTo>
                <a:lnTo>
                  <a:pt x="106600" y="33078"/>
                </a:lnTo>
                <a:lnTo>
                  <a:pt x="98691" y="28402"/>
                </a:lnTo>
                <a:lnTo>
                  <a:pt x="90878" y="24015"/>
                </a:lnTo>
                <a:lnTo>
                  <a:pt x="3334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3097530" y="3634739"/>
            <a:ext cx="308311" cy="628651"/>
          </a:xfrm>
          <a:custGeom>
            <a:avLst/>
            <a:gdLst/>
            <a:ahLst/>
            <a:cxnLst/>
            <a:rect l="0" t="0" r="0" b="0"/>
            <a:pathLst>
              <a:path w="308311" h="628651">
                <a:moveTo>
                  <a:pt x="0" y="0"/>
                </a:moveTo>
                <a:lnTo>
                  <a:pt x="29523" y="9842"/>
                </a:lnTo>
                <a:lnTo>
                  <a:pt x="36192" y="12911"/>
                </a:lnTo>
                <a:lnTo>
                  <a:pt x="57148" y="23095"/>
                </a:lnTo>
                <a:lnTo>
                  <a:pt x="67309" y="29367"/>
                </a:lnTo>
                <a:lnTo>
                  <a:pt x="76622" y="36088"/>
                </a:lnTo>
                <a:lnTo>
                  <a:pt x="85372" y="43109"/>
                </a:lnTo>
                <a:lnTo>
                  <a:pt x="95014" y="50329"/>
                </a:lnTo>
                <a:lnTo>
                  <a:pt x="115888" y="65125"/>
                </a:lnTo>
                <a:lnTo>
                  <a:pt x="125519" y="72627"/>
                </a:lnTo>
                <a:lnTo>
                  <a:pt x="134479" y="80168"/>
                </a:lnTo>
                <a:lnTo>
                  <a:pt x="142992" y="87736"/>
                </a:lnTo>
                <a:lnTo>
                  <a:pt x="151208" y="96590"/>
                </a:lnTo>
                <a:lnTo>
                  <a:pt x="159225" y="106304"/>
                </a:lnTo>
                <a:lnTo>
                  <a:pt x="167110" y="116589"/>
                </a:lnTo>
                <a:lnTo>
                  <a:pt x="176177" y="127256"/>
                </a:lnTo>
                <a:lnTo>
                  <a:pt x="186031" y="138178"/>
                </a:lnTo>
                <a:lnTo>
                  <a:pt x="196410" y="149269"/>
                </a:lnTo>
                <a:lnTo>
                  <a:pt x="205870" y="160473"/>
                </a:lnTo>
                <a:lnTo>
                  <a:pt x="214717" y="171752"/>
                </a:lnTo>
                <a:lnTo>
                  <a:pt x="223154" y="183081"/>
                </a:lnTo>
                <a:lnTo>
                  <a:pt x="239303" y="205830"/>
                </a:lnTo>
                <a:lnTo>
                  <a:pt x="247165" y="217230"/>
                </a:lnTo>
                <a:lnTo>
                  <a:pt x="256217" y="233720"/>
                </a:lnTo>
                <a:lnTo>
                  <a:pt x="266061" y="253603"/>
                </a:lnTo>
                <a:lnTo>
                  <a:pt x="276434" y="275749"/>
                </a:lnTo>
                <a:lnTo>
                  <a:pt x="284619" y="295593"/>
                </a:lnTo>
                <a:lnTo>
                  <a:pt x="291346" y="313902"/>
                </a:lnTo>
                <a:lnTo>
                  <a:pt x="297100" y="331188"/>
                </a:lnTo>
                <a:lnTo>
                  <a:pt x="300936" y="346522"/>
                </a:lnTo>
                <a:lnTo>
                  <a:pt x="303494" y="360555"/>
                </a:lnTo>
                <a:lnTo>
                  <a:pt x="305199" y="373720"/>
                </a:lnTo>
                <a:lnTo>
                  <a:pt x="306336" y="386307"/>
                </a:lnTo>
                <a:lnTo>
                  <a:pt x="307094" y="398508"/>
                </a:lnTo>
                <a:lnTo>
                  <a:pt x="307936" y="422225"/>
                </a:lnTo>
                <a:lnTo>
                  <a:pt x="308310" y="445466"/>
                </a:lnTo>
                <a:lnTo>
                  <a:pt x="305090" y="465108"/>
                </a:lnTo>
                <a:lnTo>
                  <a:pt x="299425" y="483575"/>
                </a:lnTo>
                <a:lnTo>
                  <a:pt x="292675" y="504482"/>
                </a:lnTo>
                <a:lnTo>
                  <a:pt x="285441" y="523088"/>
                </a:lnTo>
                <a:lnTo>
                  <a:pt x="281734" y="531606"/>
                </a:lnTo>
                <a:lnTo>
                  <a:pt x="276722" y="538554"/>
                </a:lnTo>
                <a:lnTo>
                  <a:pt x="270841" y="544456"/>
                </a:lnTo>
                <a:lnTo>
                  <a:pt x="264381" y="549661"/>
                </a:lnTo>
                <a:lnTo>
                  <a:pt x="258803" y="555671"/>
                </a:lnTo>
                <a:lnTo>
                  <a:pt x="249221" y="569122"/>
                </a:lnTo>
                <a:lnTo>
                  <a:pt x="240728" y="580180"/>
                </a:lnTo>
                <a:lnTo>
                  <a:pt x="236685" y="584907"/>
                </a:lnTo>
                <a:lnTo>
                  <a:pt x="231450" y="589328"/>
                </a:lnTo>
                <a:lnTo>
                  <a:pt x="225420" y="593545"/>
                </a:lnTo>
                <a:lnTo>
                  <a:pt x="218860" y="597627"/>
                </a:lnTo>
                <a:lnTo>
                  <a:pt x="211946" y="602888"/>
                </a:lnTo>
                <a:lnTo>
                  <a:pt x="204797" y="608936"/>
                </a:lnTo>
                <a:lnTo>
                  <a:pt x="197491" y="615507"/>
                </a:lnTo>
                <a:lnTo>
                  <a:pt x="191351" y="619888"/>
                </a:lnTo>
                <a:lnTo>
                  <a:pt x="185987" y="622809"/>
                </a:lnTo>
                <a:lnTo>
                  <a:pt x="176641" y="626054"/>
                </a:lnTo>
                <a:lnTo>
                  <a:pt x="172370" y="626920"/>
                </a:lnTo>
                <a:lnTo>
                  <a:pt x="148590" y="628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1068308" y="2160269"/>
            <a:ext cx="108983" cy="158276"/>
          </a:xfrm>
          <a:custGeom>
            <a:avLst/>
            <a:gdLst/>
            <a:ahLst/>
            <a:cxnLst/>
            <a:rect l="0" t="0" r="0" b="0"/>
            <a:pathLst>
              <a:path w="108983" h="158276">
                <a:moveTo>
                  <a:pt x="108982" y="57150"/>
                </a:moveTo>
                <a:lnTo>
                  <a:pt x="89299" y="47309"/>
                </a:lnTo>
                <a:lnTo>
                  <a:pt x="86970" y="46780"/>
                </a:lnTo>
                <a:lnTo>
                  <a:pt x="84147" y="46427"/>
                </a:lnTo>
                <a:lnTo>
                  <a:pt x="80995" y="46191"/>
                </a:lnTo>
                <a:lnTo>
                  <a:pt x="77624" y="47304"/>
                </a:lnTo>
                <a:lnTo>
                  <a:pt x="74107" y="49316"/>
                </a:lnTo>
                <a:lnTo>
                  <a:pt x="70492" y="51928"/>
                </a:lnTo>
                <a:lnTo>
                  <a:pt x="66812" y="53669"/>
                </a:lnTo>
                <a:lnTo>
                  <a:pt x="63088" y="54829"/>
                </a:lnTo>
                <a:lnTo>
                  <a:pt x="59336" y="55603"/>
                </a:lnTo>
                <a:lnTo>
                  <a:pt x="56835" y="57389"/>
                </a:lnTo>
                <a:lnTo>
                  <a:pt x="55167" y="59849"/>
                </a:lnTo>
                <a:lnTo>
                  <a:pt x="54055" y="62760"/>
                </a:lnTo>
                <a:lnTo>
                  <a:pt x="50774" y="67240"/>
                </a:lnTo>
                <a:lnTo>
                  <a:pt x="46046" y="72767"/>
                </a:lnTo>
                <a:lnTo>
                  <a:pt x="35291" y="84411"/>
                </a:lnTo>
                <a:lnTo>
                  <a:pt x="26277" y="93820"/>
                </a:lnTo>
                <a:lnTo>
                  <a:pt x="23365" y="98107"/>
                </a:lnTo>
                <a:lnTo>
                  <a:pt x="21424" y="102234"/>
                </a:lnTo>
                <a:lnTo>
                  <a:pt x="20130" y="106256"/>
                </a:lnTo>
                <a:lnTo>
                  <a:pt x="17997" y="110208"/>
                </a:lnTo>
                <a:lnTo>
                  <a:pt x="15305" y="114112"/>
                </a:lnTo>
                <a:lnTo>
                  <a:pt x="12241" y="117985"/>
                </a:lnTo>
                <a:lnTo>
                  <a:pt x="10198" y="121837"/>
                </a:lnTo>
                <a:lnTo>
                  <a:pt x="8836" y="125675"/>
                </a:lnTo>
                <a:lnTo>
                  <a:pt x="6650" y="134892"/>
                </a:lnTo>
                <a:lnTo>
                  <a:pt x="6351" y="139539"/>
                </a:lnTo>
                <a:lnTo>
                  <a:pt x="6159" y="146802"/>
                </a:lnTo>
                <a:lnTo>
                  <a:pt x="9519" y="151182"/>
                </a:lnTo>
                <a:lnTo>
                  <a:pt x="12193" y="154129"/>
                </a:lnTo>
                <a:lnTo>
                  <a:pt x="15246" y="156092"/>
                </a:lnTo>
                <a:lnTo>
                  <a:pt x="18551" y="157402"/>
                </a:lnTo>
                <a:lnTo>
                  <a:pt x="22025" y="158275"/>
                </a:lnTo>
                <a:lnTo>
                  <a:pt x="25610" y="157587"/>
                </a:lnTo>
                <a:lnTo>
                  <a:pt x="29271" y="155858"/>
                </a:lnTo>
                <a:lnTo>
                  <a:pt x="32981" y="153435"/>
                </a:lnTo>
                <a:lnTo>
                  <a:pt x="36725" y="151820"/>
                </a:lnTo>
                <a:lnTo>
                  <a:pt x="40490" y="150744"/>
                </a:lnTo>
                <a:lnTo>
                  <a:pt x="44271" y="150026"/>
                </a:lnTo>
                <a:lnTo>
                  <a:pt x="48061" y="148278"/>
                </a:lnTo>
                <a:lnTo>
                  <a:pt x="51858" y="145842"/>
                </a:lnTo>
                <a:lnTo>
                  <a:pt x="55659" y="142948"/>
                </a:lnTo>
                <a:lnTo>
                  <a:pt x="59463" y="138479"/>
                </a:lnTo>
                <a:lnTo>
                  <a:pt x="63269" y="132959"/>
                </a:lnTo>
                <a:lnTo>
                  <a:pt x="67077" y="126740"/>
                </a:lnTo>
                <a:lnTo>
                  <a:pt x="70885" y="121323"/>
                </a:lnTo>
                <a:lnTo>
                  <a:pt x="74694" y="116442"/>
                </a:lnTo>
                <a:lnTo>
                  <a:pt x="78503" y="111918"/>
                </a:lnTo>
                <a:lnTo>
                  <a:pt x="81043" y="107632"/>
                </a:lnTo>
                <a:lnTo>
                  <a:pt x="82736" y="103505"/>
                </a:lnTo>
                <a:lnTo>
                  <a:pt x="83864" y="99484"/>
                </a:lnTo>
                <a:lnTo>
                  <a:pt x="91521" y="75620"/>
                </a:lnTo>
                <a:lnTo>
                  <a:pt x="93531" y="68194"/>
                </a:lnTo>
                <a:lnTo>
                  <a:pt x="94871" y="61973"/>
                </a:lnTo>
                <a:lnTo>
                  <a:pt x="95765" y="56555"/>
                </a:lnTo>
                <a:lnTo>
                  <a:pt x="95090" y="52944"/>
                </a:lnTo>
                <a:lnTo>
                  <a:pt x="93371" y="50536"/>
                </a:lnTo>
                <a:lnTo>
                  <a:pt x="87554" y="46672"/>
                </a:lnTo>
                <a:lnTo>
                  <a:pt x="85806" y="46355"/>
                </a:lnTo>
                <a:lnTo>
                  <a:pt x="83371" y="46143"/>
                </a:lnTo>
                <a:lnTo>
                  <a:pt x="80478" y="46002"/>
                </a:lnTo>
                <a:lnTo>
                  <a:pt x="73877" y="45846"/>
                </a:lnTo>
                <a:lnTo>
                  <a:pt x="59291" y="45745"/>
                </a:lnTo>
                <a:lnTo>
                  <a:pt x="54264" y="48277"/>
                </a:lnTo>
                <a:lnTo>
                  <a:pt x="48373" y="52505"/>
                </a:lnTo>
                <a:lnTo>
                  <a:pt x="41906" y="57863"/>
                </a:lnTo>
                <a:lnTo>
                  <a:pt x="36325" y="62706"/>
                </a:lnTo>
                <a:lnTo>
                  <a:pt x="31334" y="67204"/>
                </a:lnTo>
                <a:lnTo>
                  <a:pt x="22401" y="75589"/>
                </a:lnTo>
                <a:lnTo>
                  <a:pt x="14198" y="83548"/>
                </a:lnTo>
                <a:lnTo>
                  <a:pt x="11503" y="87449"/>
                </a:lnTo>
                <a:lnTo>
                  <a:pt x="9706" y="91320"/>
                </a:lnTo>
                <a:lnTo>
                  <a:pt x="8508" y="95170"/>
                </a:lnTo>
                <a:lnTo>
                  <a:pt x="6439" y="97737"/>
                </a:lnTo>
                <a:lnTo>
                  <a:pt x="3790" y="99448"/>
                </a:lnTo>
                <a:lnTo>
                  <a:pt x="754" y="100589"/>
                </a:lnTo>
                <a:lnTo>
                  <a:pt x="0" y="101349"/>
                </a:lnTo>
                <a:lnTo>
                  <a:pt x="767" y="101856"/>
                </a:lnTo>
                <a:lnTo>
                  <a:pt x="5056" y="102670"/>
                </a:lnTo>
                <a:lnTo>
                  <a:pt x="6678" y="101467"/>
                </a:lnTo>
                <a:lnTo>
                  <a:pt x="9029" y="99395"/>
                </a:lnTo>
                <a:lnTo>
                  <a:pt x="15028" y="93706"/>
                </a:lnTo>
                <a:lnTo>
                  <a:pt x="55657" y="53323"/>
                </a:lnTo>
                <a:lnTo>
                  <a:pt x="58192" y="49518"/>
                </a:lnTo>
                <a:lnTo>
                  <a:pt x="59882" y="45713"/>
                </a:lnTo>
                <a:lnTo>
                  <a:pt x="61008" y="41905"/>
                </a:lnTo>
                <a:lnTo>
                  <a:pt x="63029" y="38097"/>
                </a:lnTo>
                <a:lnTo>
                  <a:pt x="65647" y="34288"/>
                </a:lnTo>
                <a:lnTo>
                  <a:pt x="68662" y="30479"/>
                </a:lnTo>
                <a:lnTo>
                  <a:pt x="70672" y="26669"/>
                </a:lnTo>
                <a:lnTo>
                  <a:pt x="72012" y="22860"/>
                </a:lnTo>
                <a:lnTo>
                  <a:pt x="72905" y="19050"/>
                </a:lnTo>
                <a:lnTo>
                  <a:pt x="72231" y="15240"/>
                </a:lnTo>
                <a:lnTo>
                  <a:pt x="70511" y="11430"/>
                </a:lnTo>
                <a:lnTo>
                  <a:pt x="65410" y="3387"/>
                </a:lnTo>
                <a:lnTo>
                  <a:pt x="518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96425" y="2171700"/>
            <a:ext cx="246476" cy="593803"/>
          </a:xfrm>
          <a:custGeom>
            <a:avLst/>
            <a:gdLst/>
            <a:ahLst/>
            <a:cxnLst/>
            <a:rect l="0" t="0" r="0" b="0"/>
            <a:pathLst>
              <a:path w="246476" h="593803">
                <a:moveTo>
                  <a:pt x="109315" y="0"/>
                </a:moveTo>
                <a:lnTo>
                  <a:pt x="89632" y="9841"/>
                </a:lnTo>
                <a:lnTo>
                  <a:pt x="84480" y="14110"/>
                </a:lnTo>
                <a:lnTo>
                  <a:pt x="81328" y="17026"/>
                </a:lnTo>
                <a:lnTo>
                  <a:pt x="74440" y="30427"/>
                </a:lnTo>
                <a:lnTo>
                  <a:pt x="67145" y="47813"/>
                </a:lnTo>
                <a:lnTo>
                  <a:pt x="59669" y="64006"/>
                </a:lnTo>
                <a:lnTo>
                  <a:pt x="48727" y="89830"/>
                </a:lnTo>
                <a:lnTo>
                  <a:pt x="42253" y="105607"/>
                </a:lnTo>
                <a:lnTo>
                  <a:pt x="31673" y="129909"/>
                </a:lnTo>
                <a:lnTo>
                  <a:pt x="22737" y="149177"/>
                </a:lnTo>
                <a:lnTo>
                  <a:pt x="14532" y="166207"/>
                </a:lnTo>
                <a:lnTo>
                  <a:pt x="11836" y="175575"/>
                </a:lnTo>
                <a:lnTo>
                  <a:pt x="10039" y="185630"/>
                </a:lnTo>
                <a:lnTo>
                  <a:pt x="8841" y="196143"/>
                </a:lnTo>
                <a:lnTo>
                  <a:pt x="7510" y="214598"/>
                </a:lnTo>
                <a:lnTo>
                  <a:pt x="7155" y="223075"/>
                </a:lnTo>
                <a:lnTo>
                  <a:pt x="5648" y="235076"/>
                </a:lnTo>
                <a:lnTo>
                  <a:pt x="3374" y="249427"/>
                </a:lnTo>
                <a:lnTo>
                  <a:pt x="587" y="265345"/>
                </a:lnTo>
                <a:lnTo>
                  <a:pt x="0" y="282306"/>
                </a:lnTo>
                <a:lnTo>
                  <a:pt x="878" y="299964"/>
                </a:lnTo>
                <a:lnTo>
                  <a:pt x="2734" y="318086"/>
                </a:lnTo>
                <a:lnTo>
                  <a:pt x="3971" y="332707"/>
                </a:lnTo>
                <a:lnTo>
                  <a:pt x="4795" y="344995"/>
                </a:lnTo>
                <a:lnTo>
                  <a:pt x="5345" y="355726"/>
                </a:lnTo>
                <a:lnTo>
                  <a:pt x="6982" y="369231"/>
                </a:lnTo>
                <a:lnTo>
                  <a:pt x="9343" y="384584"/>
                </a:lnTo>
                <a:lnTo>
                  <a:pt x="12187" y="401169"/>
                </a:lnTo>
                <a:lnTo>
                  <a:pt x="15353" y="414766"/>
                </a:lnTo>
                <a:lnTo>
                  <a:pt x="18733" y="426370"/>
                </a:lnTo>
                <a:lnTo>
                  <a:pt x="22257" y="436647"/>
                </a:lnTo>
                <a:lnTo>
                  <a:pt x="29559" y="454838"/>
                </a:lnTo>
                <a:lnTo>
                  <a:pt x="33284" y="463245"/>
                </a:lnTo>
                <a:lnTo>
                  <a:pt x="44197" y="486133"/>
                </a:lnTo>
                <a:lnTo>
                  <a:pt x="50663" y="499349"/>
                </a:lnTo>
                <a:lnTo>
                  <a:pt x="56243" y="509429"/>
                </a:lnTo>
                <a:lnTo>
                  <a:pt x="61234" y="517419"/>
                </a:lnTo>
                <a:lnTo>
                  <a:pt x="77712" y="541506"/>
                </a:lnTo>
                <a:lnTo>
                  <a:pt x="84436" y="551504"/>
                </a:lnTo>
                <a:lnTo>
                  <a:pt x="90189" y="559439"/>
                </a:lnTo>
                <a:lnTo>
                  <a:pt x="95294" y="565999"/>
                </a:lnTo>
                <a:lnTo>
                  <a:pt x="99968" y="571643"/>
                </a:lnTo>
                <a:lnTo>
                  <a:pt x="105623" y="575405"/>
                </a:lnTo>
                <a:lnTo>
                  <a:pt x="111934" y="577913"/>
                </a:lnTo>
                <a:lnTo>
                  <a:pt x="118681" y="579585"/>
                </a:lnTo>
                <a:lnTo>
                  <a:pt x="125719" y="581970"/>
                </a:lnTo>
                <a:lnTo>
                  <a:pt x="132951" y="584830"/>
                </a:lnTo>
                <a:lnTo>
                  <a:pt x="140312" y="588006"/>
                </a:lnTo>
                <a:lnTo>
                  <a:pt x="147760" y="590124"/>
                </a:lnTo>
                <a:lnTo>
                  <a:pt x="155265" y="591536"/>
                </a:lnTo>
                <a:lnTo>
                  <a:pt x="162808" y="592477"/>
                </a:lnTo>
                <a:lnTo>
                  <a:pt x="170377" y="593104"/>
                </a:lnTo>
                <a:lnTo>
                  <a:pt x="177963" y="593523"/>
                </a:lnTo>
                <a:lnTo>
                  <a:pt x="185560" y="593802"/>
                </a:lnTo>
                <a:lnTo>
                  <a:pt x="195705" y="592718"/>
                </a:lnTo>
                <a:lnTo>
                  <a:pt x="207548" y="590725"/>
                </a:lnTo>
                <a:lnTo>
                  <a:pt x="246475" y="5829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285905" y="2274739"/>
            <a:ext cx="193962" cy="353617"/>
          </a:xfrm>
          <a:custGeom>
            <a:avLst/>
            <a:gdLst/>
            <a:ahLst/>
            <a:cxnLst/>
            <a:rect l="0" t="0" r="0" b="0"/>
            <a:pathLst>
              <a:path w="193962" h="353617">
                <a:moveTo>
                  <a:pt x="68425" y="34120"/>
                </a:moveTo>
                <a:lnTo>
                  <a:pt x="62357" y="21985"/>
                </a:lnTo>
                <a:lnTo>
                  <a:pt x="59299" y="18410"/>
                </a:lnTo>
                <a:lnTo>
                  <a:pt x="55991" y="16027"/>
                </a:lnTo>
                <a:lnTo>
                  <a:pt x="47624" y="12202"/>
                </a:lnTo>
                <a:lnTo>
                  <a:pt x="45668" y="13158"/>
                </a:lnTo>
                <a:lnTo>
                  <a:pt x="40107" y="17607"/>
                </a:lnTo>
                <a:lnTo>
                  <a:pt x="38116" y="20572"/>
                </a:lnTo>
                <a:lnTo>
                  <a:pt x="35904" y="27252"/>
                </a:lnTo>
                <a:lnTo>
                  <a:pt x="31534" y="37841"/>
                </a:lnTo>
                <a:lnTo>
                  <a:pt x="25359" y="51014"/>
                </a:lnTo>
                <a:lnTo>
                  <a:pt x="18381" y="65335"/>
                </a:lnTo>
                <a:lnTo>
                  <a:pt x="16012" y="72710"/>
                </a:lnTo>
                <a:lnTo>
                  <a:pt x="14433" y="80167"/>
                </a:lnTo>
                <a:lnTo>
                  <a:pt x="13380" y="87678"/>
                </a:lnTo>
                <a:lnTo>
                  <a:pt x="11408" y="95226"/>
                </a:lnTo>
                <a:lnTo>
                  <a:pt x="8824" y="102797"/>
                </a:lnTo>
                <a:lnTo>
                  <a:pt x="5831" y="110385"/>
                </a:lnTo>
                <a:lnTo>
                  <a:pt x="3835" y="119254"/>
                </a:lnTo>
                <a:lnTo>
                  <a:pt x="2505" y="128976"/>
                </a:lnTo>
                <a:lnTo>
                  <a:pt x="1618" y="139267"/>
                </a:lnTo>
                <a:lnTo>
                  <a:pt x="1027" y="149938"/>
                </a:lnTo>
                <a:lnTo>
                  <a:pt x="370" y="171955"/>
                </a:lnTo>
                <a:lnTo>
                  <a:pt x="0" y="199703"/>
                </a:lnTo>
                <a:lnTo>
                  <a:pt x="1218" y="211819"/>
                </a:lnTo>
                <a:lnTo>
                  <a:pt x="3300" y="226246"/>
                </a:lnTo>
                <a:lnTo>
                  <a:pt x="5959" y="242214"/>
                </a:lnTo>
                <a:lnTo>
                  <a:pt x="7731" y="255399"/>
                </a:lnTo>
                <a:lnTo>
                  <a:pt x="8912" y="266730"/>
                </a:lnTo>
                <a:lnTo>
                  <a:pt x="9699" y="276823"/>
                </a:lnTo>
                <a:lnTo>
                  <a:pt x="11495" y="284822"/>
                </a:lnTo>
                <a:lnTo>
                  <a:pt x="13961" y="291425"/>
                </a:lnTo>
                <a:lnTo>
                  <a:pt x="27045" y="317215"/>
                </a:lnTo>
                <a:lnTo>
                  <a:pt x="30678" y="323180"/>
                </a:lnTo>
                <a:lnTo>
                  <a:pt x="34370" y="328427"/>
                </a:lnTo>
                <a:lnTo>
                  <a:pt x="43353" y="339905"/>
                </a:lnTo>
                <a:lnTo>
                  <a:pt x="47969" y="344861"/>
                </a:lnTo>
                <a:lnTo>
                  <a:pt x="50977" y="347961"/>
                </a:lnTo>
                <a:lnTo>
                  <a:pt x="55523" y="350028"/>
                </a:lnTo>
                <a:lnTo>
                  <a:pt x="61094" y="351405"/>
                </a:lnTo>
                <a:lnTo>
                  <a:pt x="67347" y="352324"/>
                </a:lnTo>
                <a:lnTo>
                  <a:pt x="72786" y="352936"/>
                </a:lnTo>
                <a:lnTo>
                  <a:pt x="77682" y="353344"/>
                </a:lnTo>
                <a:lnTo>
                  <a:pt x="82217" y="353616"/>
                </a:lnTo>
                <a:lnTo>
                  <a:pt x="86509" y="352528"/>
                </a:lnTo>
                <a:lnTo>
                  <a:pt x="90641" y="350532"/>
                </a:lnTo>
                <a:lnTo>
                  <a:pt x="94666" y="347931"/>
                </a:lnTo>
                <a:lnTo>
                  <a:pt x="98619" y="344928"/>
                </a:lnTo>
                <a:lnTo>
                  <a:pt x="102524" y="341655"/>
                </a:lnTo>
                <a:lnTo>
                  <a:pt x="106397" y="338204"/>
                </a:lnTo>
                <a:lnTo>
                  <a:pt x="114088" y="330982"/>
                </a:lnTo>
                <a:lnTo>
                  <a:pt x="129373" y="315998"/>
                </a:lnTo>
                <a:lnTo>
                  <a:pt x="135727" y="310939"/>
                </a:lnTo>
                <a:lnTo>
                  <a:pt x="143773" y="305026"/>
                </a:lnTo>
                <a:lnTo>
                  <a:pt x="152947" y="298544"/>
                </a:lnTo>
                <a:lnTo>
                  <a:pt x="159063" y="292953"/>
                </a:lnTo>
                <a:lnTo>
                  <a:pt x="163140" y="287955"/>
                </a:lnTo>
                <a:lnTo>
                  <a:pt x="168940" y="277746"/>
                </a:lnTo>
                <a:lnTo>
                  <a:pt x="175752" y="264742"/>
                </a:lnTo>
                <a:lnTo>
                  <a:pt x="179346" y="258988"/>
                </a:lnTo>
                <a:lnTo>
                  <a:pt x="183012" y="253882"/>
                </a:lnTo>
                <a:lnTo>
                  <a:pt x="186726" y="249208"/>
                </a:lnTo>
                <a:lnTo>
                  <a:pt x="189202" y="243552"/>
                </a:lnTo>
                <a:lnTo>
                  <a:pt x="190853" y="237242"/>
                </a:lnTo>
                <a:lnTo>
                  <a:pt x="191954" y="230495"/>
                </a:lnTo>
                <a:lnTo>
                  <a:pt x="192687" y="220917"/>
                </a:lnTo>
                <a:lnTo>
                  <a:pt x="193176" y="209451"/>
                </a:lnTo>
                <a:lnTo>
                  <a:pt x="193865" y="172430"/>
                </a:lnTo>
                <a:lnTo>
                  <a:pt x="193961" y="160617"/>
                </a:lnTo>
                <a:lnTo>
                  <a:pt x="192756" y="150201"/>
                </a:lnTo>
                <a:lnTo>
                  <a:pt x="190682" y="140718"/>
                </a:lnTo>
                <a:lnTo>
                  <a:pt x="188030" y="131855"/>
                </a:lnTo>
                <a:lnTo>
                  <a:pt x="186261" y="124677"/>
                </a:lnTo>
                <a:lnTo>
                  <a:pt x="185082" y="118622"/>
                </a:lnTo>
                <a:lnTo>
                  <a:pt x="184296" y="113315"/>
                </a:lnTo>
                <a:lnTo>
                  <a:pt x="181233" y="107236"/>
                </a:lnTo>
                <a:lnTo>
                  <a:pt x="176650" y="100645"/>
                </a:lnTo>
                <a:lnTo>
                  <a:pt x="171055" y="93710"/>
                </a:lnTo>
                <a:lnTo>
                  <a:pt x="166055" y="86547"/>
                </a:lnTo>
                <a:lnTo>
                  <a:pt x="161451" y="79231"/>
                </a:lnTo>
                <a:lnTo>
                  <a:pt x="157112" y="71814"/>
                </a:lnTo>
                <a:lnTo>
                  <a:pt x="152950" y="65600"/>
                </a:lnTo>
                <a:lnTo>
                  <a:pt x="148905" y="60187"/>
                </a:lnTo>
                <a:lnTo>
                  <a:pt x="144938" y="55308"/>
                </a:lnTo>
                <a:lnTo>
                  <a:pt x="139754" y="50785"/>
                </a:lnTo>
                <a:lnTo>
                  <a:pt x="133757" y="46500"/>
                </a:lnTo>
                <a:lnTo>
                  <a:pt x="127220" y="42374"/>
                </a:lnTo>
                <a:lnTo>
                  <a:pt x="121591" y="37083"/>
                </a:lnTo>
                <a:lnTo>
                  <a:pt x="116569" y="31015"/>
                </a:lnTo>
                <a:lnTo>
                  <a:pt x="111951" y="24430"/>
                </a:lnTo>
                <a:lnTo>
                  <a:pt x="106332" y="20040"/>
                </a:lnTo>
                <a:lnTo>
                  <a:pt x="100046" y="17114"/>
                </a:lnTo>
                <a:lnTo>
                  <a:pt x="93316" y="15163"/>
                </a:lnTo>
                <a:lnTo>
                  <a:pt x="86289" y="12592"/>
                </a:lnTo>
                <a:lnTo>
                  <a:pt x="79064" y="9608"/>
                </a:lnTo>
                <a:lnTo>
                  <a:pt x="71708" y="6349"/>
                </a:lnTo>
                <a:lnTo>
                  <a:pt x="65533" y="4176"/>
                </a:lnTo>
                <a:lnTo>
                  <a:pt x="60147" y="2727"/>
                </a:lnTo>
                <a:lnTo>
                  <a:pt x="55286" y="1762"/>
                </a:lnTo>
                <a:lnTo>
                  <a:pt x="50776" y="1118"/>
                </a:lnTo>
                <a:lnTo>
                  <a:pt x="46499" y="689"/>
                </a:lnTo>
                <a:lnTo>
                  <a:pt x="36577" y="0"/>
                </a:lnTo>
                <a:lnTo>
                  <a:pt x="35763" y="1213"/>
                </a:lnTo>
                <a:lnTo>
                  <a:pt x="34858" y="5948"/>
                </a:lnTo>
                <a:lnTo>
                  <a:pt x="33347" y="7719"/>
                </a:lnTo>
                <a:lnTo>
                  <a:pt x="31070" y="8900"/>
                </a:lnTo>
                <a:lnTo>
                  <a:pt x="28281" y="9687"/>
                </a:lnTo>
                <a:lnTo>
                  <a:pt x="26422" y="11481"/>
                </a:lnTo>
                <a:lnTo>
                  <a:pt x="25183" y="13948"/>
                </a:lnTo>
                <a:lnTo>
                  <a:pt x="22705" y="226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560070" y="2548889"/>
            <a:ext cx="11431" cy="194312"/>
          </a:xfrm>
          <a:custGeom>
            <a:avLst/>
            <a:gdLst/>
            <a:ahLst/>
            <a:cxnLst/>
            <a:rect l="0" t="0" r="0" b="0"/>
            <a:pathLst>
              <a:path w="11431" h="194312">
                <a:moveTo>
                  <a:pt x="0" y="0"/>
                </a:moveTo>
                <a:lnTo>
                  <a:pt x="0" y="76318"/>
                </a:lnTo>
                <a:lnTo>
                  <a:pt x="1270" y="85169"/>
                </a:lnTo>
                <a:lnTo>
                  <a:pt x="3386" y="94879"/>
                </a:lnTo>
                <a:lnTo>
                  <a:pt x="6067" y="105163"/>
                </a:lnTo>
                <a:lnTo>
                  <a:pt x="7855" y="114559"/>
                </a:lnTo>
                <a:lnTo>
                  <a:pt x="9046" y="123363"/>
                </a:lnTo>
                <a:lnTo>
                  <a:pt x="9841" y="131772"/>
                </a:lnTo>
                <a:lnTo>
                  <a:pt x="10370" y="141188"/>
                </a:lnTo>
                <a:lnTo>
                  <a:pt x="10723" y="151276"/>
                </a:lnTo>
                <a:lnTo>
                  <a:pt x="11430" y="194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619034" y="2263139"/>
            <a:ext cx="226787" cy="136644"/>
          </a:xfrm>
          <a:custGeom>
            <a:avLst/>
            <a:gdLst/>
            <a:ahLst/>
            <a:cxnLst/>
            <a:rect l="0" t="0" r="0" b="0"/>
            <a:pathLst>
              <a:path w="226787" h="136644">
                <a:moveTo>
                  <a:pt x="66766" y="0"/>
                </a:moveTo>
                <a:lnTo>
                  <a:pt x="60698" y="12136"/>
                </a:lnTo>
                <a:lnTo>
                  <a:pt x="58910" y="16981"/>
                </a:lnTo>
                <a:lnTo>
                  <a:pt x="57719" y="21481"/>
                </a:lnTo>
                <a:lnTo>
                  <a:pt x="56924" y="25751"/>
                </a:lnTo>
                <a:lnTo>
                  <a:pt x="55125" y="29867"/>
                </a:lnTo>
                <a:lnTo>
                  <a:pt x="52655" y="33882"/>
                </a:lnTo>
                <a:lnTo>
                  <a:pt x="49739" y="37828"/>
                </a:lnTo>
                <a:lnTo>
                  <a:pt x="47794" y="42999"/>
                </a:lnTo>
                <a:lnTo>
                  <a:pt x="46498" y="48986"/>
                </a:lnTo>
                <a:lnTo>
                  <a:pt x="45634" y="55517"/>
                </a:lnTo>
                <a:lnTo>
                  <a:pt x="42518" y="62412"/>
                </a:lnTo>
                <a:lnTo>
                  <a:pt x="37900" y="69548"/>
                </a:lnTo>
                <a:lnTo>
                  <a:pt x="32282" y="76845"/>
                </a:lnTo>
                <a:lnTo>
                  <a:pt x="27267" y="82980"/>
                </a:lnTo>
                <a:lnTo>
                  <a:pt x="22653" y="88340"/>
                </a:lnTo>
                <a:lnTo>
                  <a:pt x="18307" y="93184"/>
                </a:lnTo>
                <a:lnTo>
                  <a:pt x="15410" y="97683"/>
                </a:lnTo>
                <a:lnTo>
                  <a:pt x="13479" y="101952"/>
                </a:lnTo>
                <a:lnTo>
                  <a:pt x="12191" y="106068"/>
                </a:lnTo>
                <a:lnTo>
                  <a:pt x="10062" y="108812"/>
                </a:lnTo>
                <a:lnTo>
                  <a:pt x="7373" y="110642"/>
                </a:lnTo>
                <a:lnTo>
                  <a:pt x="4311" y="111861"/>
                </a:lnTo>
                <a:lnTo>
                  <a:pt x="2269" y="113944"/>
                </a:lnTo>
                <a:lnTo>
                  <a:pt x="908" y="116603"/>
                </a:lnTo>
                <a:lnTo>
                  <a:pt x="0" y="119645"/>
                </a:lnTo>
                <a:lnTo>
                  <a:pt x="666" y="121674"/>
                </a:lnTo>
                <a:lnTo>
                  <a:pt x="2379" y="123026"/>
                </a:lnTo>
                <a:lnTo>
                  <a:pt x="4791" y="123928"/>
                </a:lnTo>
                <a:lnTo>
                  <a:pt x="6399" y="125798"/>
                </a:lnTo>
                <a:lnTo>
                  <a:pt x="7471" y="128316"/>
                </a:lnTo>
                <a:lnTo>
                  <a:pt x="8186" y="131264"/>
                </a:lnTo>
                <a:lnTo>
                  <a:pt x="9933" y="133230"/>
                </a:lnTo>
                <a:lnTo>
                  <a:pt x="12367" y="134540"/>
                </a:lnTo>
                <a:lnTo>
                  <a:pt x="18458" y="135996"/>
                </a:lnTo>
                <a:lnTo>
                  <a:pt x="25399" y="136643"/>
                </a:lnTo>
                <a:lnTo>
                  <a:pt x="29028" y="135545"/>
                </a:lnTo>
                <a:lnTo>
                  <a:pt x="32717" y="133544"/>
                </a:lnTo>
                <a:lnTo>
                  <a:pt x="36447" y="130939"/>
                </a:lnTo>
                <a:lnTo>
                  <a:pt x="44013" y="129203"/>
                </a:lnTo>
                <a:lnTo>
                  <a:pt x="54137" y="128046"/>
                </a:lnTo>
                <a:lnTo>
                  <a:pt x="65967" y="127274"/>
                </a:lnTo>
                <a:lnTo>
                  <a:pt x="82743" y="125489"/>
                </a:lnTo>
                <a:lnTo>
                  <a:pt x="141208" y="118180"/>
                </a:lnTo>
                <a:lnTo>
                  <a:pt x="153224" y="116887"/>
                </a:lnTo>
                <a:lnTo>
                  <a:pt x="226786" y="1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754380" y="2263139"/>
            <a:ext cx="68581" cy="420547"/>
          </a:xfrm>
          <a:custGeom>
            <a:avLst/>
            <a:gdLst/>
            <a:ahLst/>
            <a:cxnLst/>
            <a:rect l="0" t="0" r="0" b="0"/>
            <a:pathLst>
              <a:path w="68581" h="420547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841" y="35592"/>
                </a:lnTo>
                <a:lnTo>
                  <a:pt x="11640" y="41508"/>
                </a:lnTo>
                <a:lnTo>
                  <a:pt x="14110" y="47992"/>
                </a:lnTo>
                <a:lnTo>
                  <a:pt x="17027" y="54855"/>
                </a:lnTo>
                <a:lnTo>
                  <a:pt x="18971" y="65780"/>
                </a:lnTo>
                <a:lnTo>
                  <a:pt x="20267" y="79414"/>
                </a:lnTo>
                <a:lnTo>
                  <a:pt x="21131" y="94853"/>
                </a:lnTo>
                <a:lnTo>
                  <a:pt x="22091" y="122167"/>
                </a:lnTo>
                <a:lnTo>
                  <a:pt x="22348" y="134785"/>
                </a:lnTo>
                <a:lnTo>
                  <a:pt x="21248" y="147007"/>
                </a:lnTo>
                <a:lnTo>
                  <a:pt x="19245" y="158965"/>
                </a:lnTo>
                <a:lnTo>
                  <a:pt x="16640" y="170746"/>
                </a:lnTo>
                <a:lnTo>
                  <a:pt x="14903" y="182411"/>
                </a:lnTo>
                <a:lnTo>
                  <a:pt x="13745" y="193998"/>
                </a:lnTo>
                <a:lnTo>
                  <a:pt x="12973" y="205532"/>
                </a:lnTo>
                <a:lnTo>
                  <a:pt x="13729" y="223381"/>
                </a:lnTo>
                <a:lnTo>
                  <a:pt x="15502" y="245441"/>
                </a:lnTo>
                <a:lnTo>
                  <a:pt x="17955" y="270308"/>
                </a:lnTo>
                <a:lnTo>
                  <a:pt x="19590" y="291965"/>
                </a:lnTo>
                <a:lnTo>
                  <a:pt x="20680" y="311484"/>
                </a:lnTo>
                <a:lnTo>
                  <a:pt x="21406" y="329576"/>
                </a:lnTo>
                <a:lnTo>
                  <a:pt x="23161" y="344178"/>
                </a:lnTo>
                <a:lnTo>
                  <a:pt x="25600" y="356452"/>
                </a:lnTo>
                <a:lnTo>
                  <a:pt x="28497" y="367175"/>
                </a:lnTo>
                <a:lnTo>
                  <a:pt x="30428" y="375593"/>
                </a:lnTo>
                <a:lnTo>
                  <a:pt x="31715" y="382476"/>
                </a:lnTo>
                <a:lnTo>
                  <a:pt x="32573" y="388334"/>
                </a:lnTo>
                <a:lnTo>
                  <a:pt x="34415" y="393509"/>
                </a:lnTo>
                <a:lnTo>
                  <a:pt x="36913" y="398230"/>
                </a:lnTo>
                <a:lnTo>
                  <a:pt x="39849" y="402647"/>
                </a:lnTo>
                <a:lnTo>
                  <a:pt x="41806" y="406861"/>
                </a:lnTo>
                <a:lnTo>
                  <a:pt x="43110" y="410941"/>
                </a:lnTo>
                <a:lnTo>
                  <a:pt x="43980" y="414931"/>
                </a:lnTo>
                <a:lnTo>
                  <a:pt x="45830" y="417591"/>
                </a:lnTo>
                <a:lnTo>
                  <a:pt x="48333" y="419364"/>
                </a:lnTo>
                <a:lnTo>
                  <a:pt x="51272" y="420546"/>
                </a:lnTo>
                <a:lnTo>
                  <a:pt x="54501" y="420064"/>
                </a:lnTo>
                <a:lnTo>
                  <a:pt x="57924" y="418473"/>
                </a:lnTo>
                <a:lnTo>
                  <a:pt x="68580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765810" y="2103119"/>
            <a:ext cx="192469" cy="617221"/>
          </a:xfrm>
          <a:custGeom>
            <a:avLst/>
            <a:gdLst/>
            <a:ahLst/>
            <a:cxnLst/>
            <a:rect l="0" t="0" r="0" b="0"/>
            <a:pathLst>
              <a:path w="192469" h="617221">
                <a:moveTo>
                  <a:pt x="34290" y="0"/>
                </a:moveTo>
                <a:lnTo>
                  <a:pt x="52493" y="6068"/>
                </a:lnTo>
                <a:lnTo>
                  <a:pt x="59125" y="9126"/>
                </a:lnTo>
                <a:lnTo>
                  <a:pt x="64817" y="12434"/>
                </a:lnTo>
                <a:lnTo>
                  <a:pt x="69881" y="15909"/>
                </a:lnTo>
                <a:lnTo>
                  <a:pt x="74527" y="19496"/>
                </a:lnTo>
                <a:lnTo>
                  <a:pt x="78895" y="23158"/>
                </a:lnTo>
                <a:lnTo>
                  <a:pt x="83076" y="26869"/>
                </a:lnTo>
                <a:lnTo>
                  <a:pt x="88404" y="30612"/>
                </a:lnTo>
                <a:lnTo>
                  <a:pt x="94496" y="34379"/>
                </a:lnTo>
                <a:lnTo>
                  <a:pt x="101097" y="38159"/>
                </a:lnTo>
                <a:lnTo>
                  <a:pt x="106768" y="43220"/>
                </a:lnTo>
                <a:lnTo>
                  <a:pt x="111819" y="49133"/>
                </a:lnTo>
                <a:lnTo>
                  <a:pt x="116456" y="55616"/>
                </a:lnTo>
                <a:lnTo>
                  <a:pt x="122087" y="62477"/>
                </a:lnTo>
                <a:lnTo>
                  <a:pt x="128381" y="69592"/>
                </a:lnTo>
                <a:lnTo>
                  <a:pt x="135117" y="76875"/>
                </a:lnTo>
                <a:lnTo>
                  <a:pt x="142148" y="88080"/>
                </a:lnTo>
                <a:lnTo>
                  <a:pt x="149375" y="101900"/>
                </a:lnTo>
                <a:lnTo>
                  <a:pt x="156733" y="117464"/>
                </a:lnTo>
                <a:lnTo>
                  <a:pt x="162909" y="131649"/>
                </a:lnTo>
                <a:lnTo>
                  <a:pt x="168296" y="144916"/>
                </a:lnTo>
                <a:lnTo>
                  <a:pt x="173157" y="157571"/>
                </a:lnTo>
                <a:lnTo>
                  <a:pt x="176398" y="169818"/>
                </a:lnTo>
                <a:lnTo>
                  <a:pt x="178559" y="181792"/>
                </a:lnTo>
                <a:lnTo>
                  <a:pt x="179999" y="193585"/>
                </a:lnTo>
                <a:lnTo>
                  <a:pt x="182229" y="205257"/>
                </a:lnTo>
                <a:lnTo>
                  <a:pt x="184986" y="216848"/>
                </a:lnTo>
                <a:lnTo>
                  <a:pt x="188094" y="228385"/>
                </a:lnTo>
                <a:lnTo>
                  <a:pt x="190166" y="239887"/>
                </a:lnTo>
                <a:lnTo>
                  <a:pt x="191547" y="251365"/>
                </a:lnTo>
                <a:lnTo>
                  <a:pt x="192468" y="262827"/>
                </a:lnTo>
                <a:lnTo>
                  <a:pt x="191812" y="274278"/>
                </a:lnTo>
                <a:lnTo>
                  <a:pt x="190104" y="285722"/>
                </a:lnTo>
                <a:lnTo>
                  <a:pt x="187696" y="297162"/>
                </a:lnTo>
                <a:lnTo>
                  <a:pt x="186091" y="308598"/>
                </a:lnTo>
                <a:lnTo>
                  <a:pt x="185020" y="320032"/>
                </a:lnTo>
                <a:lnTo>
                  <a:pt x="184307" y="331465"/>
                </a:lnTo>
                <a:lnTo>
                  <a:pt x="182561" y="342897"/>
                </a:lnTo>
                <a:lnTo>
                  <a:pt x="180127" y="354328"/>
                </a:lnTo>
                <a:lnTo>
                  <a:pt x="177235" y="365759"/>
                </a:lnTo>
                <a:lnTo>
                  <a:pt x="174036" y="377189"/>
                </a:lnTo>
                <a:lnTo>
                  <a:pt x="167096" y="400050"/>
                </a:lnTo>
                <a:lnTo>
                  <a:pt x="163467" y="410210"/>
                </a:lnTo>
                <a:lnTo>
                  <a:pt x="159778" y="419524"/>
                </a:lnTo>
                <a:lnTo>
                  <a:pt x="156049" y="428272"/>
                </a:lnTo>
                <a:lnTo>
                  <a:pt x="151022" y="437915"/>
                </a:lnTo>
                <a:lnTo>
                  <a:pt x="145131" y="448153"/>
                </a:lnTo>
                <a:lnTo>
                  <a:pt x="138664" y="458789"/>
                </a:lnTo>
                <a:lnTo>
                  <a:pt x="133083" y="468420"/>
                </a:lnTo>
                <a:lnTo>
                  <a:pt x="123494" y="485893"/>
                </a:lnTo>
                <a:lnTo>
                  <a:pt x="116619" y="496649"/>
                </a:lnTo>
                <a:lnTo>
                  <a:pt x="108226" y="508900"/>
                </a:lnTo>
                <a:lnTo>
                  <a:pt x="98821" y="522147"/>
                </a:lnTo>
                <a:lnTo>
                  <a:pt x="91280" y="533518"/>
                </a:lnTo>
                <a:lnTo>
                  <a:pt x="84983" y="543639"/>
                </a:lnTo>
                <a:lnTo>
                  <a:pt x="79516" y="552926"/>
                </a:lnTo>
                <a:lnTo>
                  <a:pt x="73330" y="560387"/>
                </a:lnTo>
                <a:lnTo>
                  <a:pt x="66667" y="566632"/>
                </a:lnTo>
                <a:lnTo>
                  <a:pt x="59684" y="572065"/>
                </a:lnTo>
                <a:lnTo>
                  <a:pt x="51219" y="578227"/>
                </a:lnTo>
                <a:lnTo>
                  <a:pt x="31654" y="591846"/>
                </a:lnTo>
                <a:lnTo>
                  <a:pt x="24912" y="597764"/>
                </a:lnTo>
                <a:lnTo>
                  <a:pt x="20418" y="602980"/>
                </a:lnTo>
                <a:lnTo>
                  <a:pt x="13205" y="614407"/>
                </a:lnTo>
                <a:lnTo>
                  <a:pt x="11343" y="615345"/>
                </a:lnTo>
                <a:lnTo>
                  <a:pt x="8832" y="615970"/>
                </a:lnTo>
                <a:lnTo>
                  <a:pt x="0" y="617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1245870" y="2148839"/>
            <a:ext cx="240031" cy="91441"/>
          </a:xfrm>
          <a:custGeom>
            <a:avLst/>
            <a:gdLst/>
            <a:ahLst/>
            <a:cxnLst/>
            <a:rect l="0" t="0" r="0" b="0"/>
            <a:pathLst>
              <a:path w="240031" h="91441">
                <a:moveTo>
                  <a:pt x="0" y="91440"/>
                </a:moveTo>
                <a:lnTo>
                  <a:pt x="12135" y="85373"/>
                </a:lnTo>
                <a:lnTo>
                  <a:pt x="16980" y="82315"/>
                </a:lnTo>
                <a:lnTo>
                  <a:pt x="21480" y="79007"/>
                </a:lnTo>
                <a:lnTo>
                  <a:pt x="31759" y="70640"/>
                </a:lnTo>
                <a:lnTo>
                  <a:pt x="35143" y="68683"/>
                </a:lnTo>
                <a:lnTo>
                  <a:pt x="45675" y="63123"/>
                </a:lnTo>
                <a:lnTo>
                  <a:pt x="50770" y="61132"/>
                </a:lnTo>
                <a:lnTo>
                  <a:pt x="55437" y="59805"/>
                </a:lnTo>
                <a:lnTo>
                  <a:pt x="59818" y="58920"/>
                </a:lnTo>
                <a:lnTo>
                  <a:pt x="64008" y="58330"/>
                </a:lnTo>
                <a:lnTo>
                  <a:pt x="68072" y="57937"/>
                </a:lnTo>
                <a:lnTo>
                  <a:pt x="72051" y="57675"/>
                </a:lnTo>
                <a:lnTo>
                  <a:pt x="75974" y="56230"/>
                </a:lnTo>
                <a:lnTo>
                  <a:pt x="79859" y="53997"/>
                </a:lnTo>
                <a:lnTo>
                  <a:pt x="83719" y="51238"/>
                </a:lnTo>
                <a:lnTo>
                  <a:pt x="88833" y="49399"/>
                </a:lnTo>
                <a:lnTo>
                  <a:pt x="94782" y="48173"/>
                </a:lnTo>
                <a:lnTo>
                  <a:pt x="101288" y="47355"/>
                </a:lnTo>
                <a:lnTo>
                  <a:pt x="106895" y="45540"/>
                </a:lnTo>
                <a:lnTo>
                  <a:pt x="111903" y="43060"/>
                </a:lnTo>
                <a:lnTo>
                  <a:pt x="116512" y="40137"/>
                </a:lnTo>
                <a:lnTo>
                  <a:pt x="122124" y="38188"/>
                </a:lnTo>
                <a:lnTo>
                  <a:pt x="128406" y="36889"/>
                </a:lnTo>
                <a:lnTo>
                  <a:pt x="135134" y="36023"/>
                </a:lnTo>
                <a:lnTo>
                  <a:pt x="140889" y="34175"/>
                </a:lnTo>
                <a:lnTo>
                  <a:pt x="145996" y="31674"/>
                </a:lnTo>
                <a:lnTo>
                  <a:pt x="150671" y="28736"/>
                </a:lnTo>
                <a:lnTo>
                  <a:pt x="158867" y="2550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1771650" y="2091689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2135" y="28223"/>
                </a:lnTo>
                <a:lnTo>
                  <a:pt x="16980" y="26435"/>
                </a:lnTo>
                <a:lnTo>
                  <a:pt x="21480" y="25244"/>
                </a:lnTo>
                <a:lnTo>
                  <a:pt x="25750" y="24449"/>
                </a:lnTo>
                <a:lnTo>
                  <a:pt x="29866" y="23920"/>
                </a:lnTo>
                <a:lnTo>
                  <a:pt x="33881" y="23567"/>
                </a:lnTo>
                <a:lnTo>
                  <a:pt x="37827" y="23331"/>
                </a:lnTo>
                <a:lnTo>
                  <a:pt x="45538" y="21904"/>
                </a:lnTo>
                <a:lnTo>
                  <a:pt x="67652" y="16932"/>
                </a:lnTo>
                <a:lnTo>
                  <a:pt x="76851" y="15098"/>
                </a:lnTo>
                <a:lnTo>
                  <a:pt x="84254" y="13876"/>
                </a:lnTo>
                <a:lnTo>
                  <a:pt x="90459" y="13061"/>
                </a:lnTo>
                <a:lnTo>
                  <a:pt x="98406" y="12517"/>
                </a:lnTo>
                <a:lnTo>
                  <a:pt x="107514" y="12155"/>
                </a:lnTo>
                <a:lnTo>
                  <a:pt x="117396" y="11913"/>
                </a:lnTo>
                <a:lnTo>
                  <a:pt x="127794" y="10483"/>
                </a:lnTo>
                <a:lnTo>
                  <a:pt x="138536" y="8258"/>
                </a:lnTo>
                <a:lnTo>
                  <a:pt x="149507" y="5506"/>
                </a:lnTo>
                <a:lnTo>
                  <a:pt x="160631" y="3671"/>
                </a:lnTo>
                <a:lnTo>
                  <a:pt x="171857" y="2447"/>
                </a:lnTo>
                <a:lnTo>
                  <a:pt x="183151" y="1632"/>
                </a:lnTo>
                <a:lnTo>
                  <a:pt x="193221" y="1088"/>
                </a:lnTo>
                <a:lnTo>
                  <a:pt x="202474" y="72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2183130" y="2080260"/>
            <a:ext cx="80011" cy="1"/>
          </a:xfrm>
          <a:custGeom>
            <a:avLst/>
            <a:gdLst/>
            <a:ahLst/>
            <a:cxnLst/>
            <a:rect l="0" t="0" r="0" b="0"/>
            <a:pathLst>
              <a:path w="80011" h="1">
                <a:moveTo>
                  <a:pt x="0" y="0"/>
                </a:moveTo>
                <a:lnTo>
                  <a:pt x="800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2400300" y="2070418"/>
            <a:ext cx="57151" cy="238442"/>
          </a:xfrm>
          <a:custGeom>
            <a:avLst/>
            <a:gdLst/>
            <a:ahLst/>
            <a:cxnLst/>
            <a:rect l="0" t="0" r="0" b="0"/>
            <a:pathLst>
              <a:path w="57151" h="238442">
                <a:moveTo>
                  <a:pt x="0" y="9842"/>
                </a:moveTo>
                <a:lnTo>
                  <a:pt x="0" y="3774"/>
                </a:lnTo>
                <a:lnTo>
                  <a:pt x="1270" y="1986"/>
                </a:lnTo>
                <a:lnTo>
                  <a:pt x="3386" y="795"/>
                </a:lnTo>
                <a:lnTo>
                  <a:pt x="6067" y="0"/>
                </a:lnTo>
                <a:lnTo>
                  <a:pt x="7855" y="741"/>
                </a:lnTo>
                <a:lnTo>
                  <a:pt x="9046" y="2504"/>
                </a:lnTo>
                <a:lnTo>
                  <a:pt x="10959" y="8392"/>
                </a:lnTo>
                <a:lnTo>
                  <a:pt x="11290" y="15480"/>
                </a:lnTo>
                <a:lnTo>
                  <a:pt x="11388" y="25623"/>
                </a:lnTo>
                <a:lnTo>
                  <a:pt x="12672" y="29253"/>
                </a:lnTo>
                <a:lnTo>
                  <a:pt x="14798" y="32942"/>
                </a:lnTo>
                <a:lnTo>
                  <a:pt x="17485" y="36672"/>
                </a:lnTo>
                <a:lnTo>
                  <a:pt x="19276" y="40428"/>
                </a:lnTo>
                <a:lnTo>
                  <a:pt x="20471" y="44203"/>
                </a:lnTo>
                <a:lnTo>
                  <a:pt x="21267" y="47989"/>
                </a:lnTo>
                <a:lnTo>
                  <a:pt x="23068" y="51783"/>
                </a:lnTo>
                <a:lnTo>
                  <a:pt x="25538" y="55583"/>
                </a:lnTo>
                <a:lnTo>
                  <a:pt x="28456" y="59386"/>
                </a:lnTo>
                <a:lnTo>
                  <a:pt x="30400" y="64461"/>
                </a:lnTo>
                <a:lnTo>
                  <a:pt x="31697" y="70384"/>
                </a:lnTo>
                <a:lnTo>
                  <a:pt x="32561" y="76873"/>
                </a:lnTo>
                <a:lnTo>
                  <a:pt x="33137" y="82469"/>
                </a:lnTo>
                <a:lnTo>
                  <a:pt x="33521" y="87470"/>
                </a:lnTo>
                <a:lnTo>
                  <a:pt x="33777" y="92074"/>
                </a:lnTo>
                <a:lnTo>
                  <a:pt x="34062" y="103963"/>
                </a:lnTo>
                <a:lnTo>
                  <a:pt x="34138" y="110689"/>
                </a:lnTo>
                <a:lnTo>
                  <a:pt x="35458" y="117713"/>
                </a:lnTo>
                <a:lnTo>
                  <a:pt x="37609" y="124936"/>
                </a:lnTo>
                <a:lnTo>
                  <a:pt x="40312" y="132291"/>
                </a:lnTo>
                <a:lnTo>
                  <a:pt x="42115" y="141005"/>
                </a:lnTo>
                <a:lnTo>
                  <a:pt x="43316" y="150623"/>
                </a:lnTo>
                <a:lnTo>
                  <a:pt x="44117" y="160846"/>
                </a:lnTo>
                <a:lnTo>
                  <a:pt x="45922" y="172741"/>
                </a:lnTo>
                <a:lnTo>
                  <a:pt x="48394" y="185751"/>
                </a:lnTo>
                <a:lnTo>
                  <a:pt x="51313" y="199505"/>
                </a:lnTo>
                <a:lnTo>
                  <a:pt x="53258" y="209944"/>
                </a:lnTo>
                <a:lnTo>
                  <a:pt x="54555" y="218173"/>
                </a:lnTo>
                <a:lnTo>
                  <a:pt x="57150" y="2384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2457450" y="2446019"/>
            <a:ext cx="1" cy="114301"/>
          </a:xfrm>
          <a:custGeom>
            <a:avLst/>
            <a:gdLst/>
            <a:ahLst/>
            <a:cxnLst/>
            <a:rect l="0" t="0" r="0" b="0"/>
            <a:pathLst>
              <a:path w="1" h="114301">
                <a:moveTo>
                  <a:pt x="0" y="0"/>
                </a:moveTo>
                <a:lnTo>
                  <a:pt x="0" y="114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2457450" y="2697479"/>
            <a:ext cx="22861" cy="251461"/>
          </a:xfrm>
          <a:custGeom>
            <a:avLst/>
            <a:gdLst/>
            <a:ahLst/>
            <a:cxnLst/>
            <a:rect l="0" t="0" r="0" b="0"/>
            <a:pathLst>
              <a:path w="22861" h="251461">
                <a:moveTo>
                  <a:pt x="0" y="0"/>
                </a:moveTo>
                <a:lnTo>
                  <a:pt x="0" y="77193"/>
                </a:lnTo>
                <a:lnTo>
                  <a:pt x="1270" y="87022"/>
                </a:lnTo>
                <a:lnTo>
                  <a:pt x="3386" y="98655"/>
                </a:lnTo>
                <a:lnTo>
                  <a:pt x="6067" y="111490"/>
                </a:lnTo>
                <a:lnTo>
                  <a:pt x="7855" y="121317"/>
                </a:lnTo>
                <a:lnTo>
                  <a:pt x="9046" y="129138"/>
                </a:lnTo>
                <a:lnTo>
                  <a:pt x="9841" y="135622"/>
                </a:lnTo>
                <a:lnTo>
                  <a:pt x="10370" y="142485"/>
                </a:lnTo>
                <a:lnTo>
                  <a:pt x="10723" y="149600"/>
                </a:lnTo>
                <a:lnTo>
                  <a:pt x="11221" y="168363"/>
                </a:lnTo>
                <a:lnTo>
                  <a:pt x="11417" y="197940"/>
                </a:lnTo>
                <a:lnTo>
                  <a:pt x="12691" y="201810"/>
                </a:lnTo>
                <a:lnTo>
                  <a:pt x="14811" y="205660"/>
                </a:lnTo>
                <a:lnTo>
                  <a:pt x="17494" y="209497"/>
                </a:lnTo>
                <a:lnTo>
                  <a:pt x="19282" y="213325"/>
                </a:lnTo>
                <a:lnTo>
                  <a:pt x="20475" y="217147"/>
                </a:lnTo>
                <a:lnTo>
                  <a:pt x="21270" y="220964"/>
                </a:lnTo>
                <a:lnTo>
                  <a:pt x="21800" y="224780"/>
                </a:lnTo>
                <a:lnTo>
                  <a:pt x="22388" y="232406"/>
                </a:lnTo>
                <a:lnTo>
                  <a:pt x="22650" y="240028"/>
                </a:lnTo>
                <a:lnTo>
                  <a:pt x="22860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2503170" y="3051809"/>
            <a:ext cx="1" cy="34292"/>
          </a:xfrm>
          <a:custGeom>
            <a:avLst/>
            <a:gdLst/>
            <a:ahLst/>
            <a:cxnLst/>
            <a:rect l="0" t="0" r="0" b="0"/>
            <a:pathLst>
              <a:path w="1" h="34292">
                <a:moveTo>
                  <a:pt x="0" y="0"/>
                </a:move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2526030" y="3166109"/>
            <a:ext cx="11431" cy="57151"/>
          </a:xfrm>
          <a:custGeom>
            <a:avLst/>
            <a:gdLst/>
            <a:ahLst/>
            <a:cxnLst/>
            <a:rect l="0" t="0" r="0" b="0"/>
            <a:pathLst>
              <a:path w="11431" h="57151">
                <a:moveTo>
                  <a:pt x="0" y="0"/>
                </a:moveTo>
                <a:lnTo>
                  <a:pt x="0" y="25751"/>
                </a:lnTo>
                <a:lnTo>
                  <a:pt x="1270" y="29867"/>
                </a:lnTo>
                <a:lnTo>
                  <a:pt x="3386" y="33882"/>
                </a:lnTo>
                <a:lnTo>
                  <a:pt x="6067" y="37828"/>
                </a:lnTo>
                <a:lnTo>
                  <a:pt x="7855" y="41729"/>
                </a:lnTo>
                <a:lnTo>
                  <a:pt x="9046" y="45599"/>
                </a:lnTo>
                <a:lnTo>
                  <a:pt x="11430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2548889" y="3268979"/>
            <a:ext cx="11432" cy="68581"/>
          </a:xfrm>
          <a:custGeom>
            <a:avLst/>
            <a:gdLst/>
            <a:ahLst/>
            <a:cxnLst/>
            <a:rect l="0" t="0" r="0" b="0"/>
            <a:pathLst>
              <a:path w="11432" h="68581">
                <a:moveTo>
                  <a:pt x="0" y="0"/>
                </a:moveTo>
                <a:lnTo>
                  <a:pt x="6068" y="18204"/>
                </a:lnTo>
                <a:lnTo>
                  <a:pt x="7856" y="24836"/>
                </a:lnTo>
                <a:lnTo>
                  <a:pt x="9047" y="30527"/>
                </a:lnTo>
                <a:lnTo>
                  <a:pt x="10960" y="42720"/>
                </a:lnTo>
                <a:lnTo>
                  <a:pt x="11117" y="44990"/>
                </a:lnTo>
                <a:lnTo>
                  <a:pt x="11221" y="47773"/>
                </a:lnTo>
                <a:lnTo>
                  <a:pt x="11369" y="57759"/>
                </a:lnTo>
                <a:lnTo>
                  <a:pt x="11431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2583180" y="3394709"/>
            <a:ext cx="1" cy="34292"/>
          </a:xfrm>
          <a:custGeom>
            <a:avLst/>
            <a:gdLst/>
            <a:ahLst/>
            <a:cxnLst/>
            <a:rect l="0" t="0" r="0" b="0"/>
            <a:pathLst>
              <a:path w="1" h="34292">
                <a:moveTo>
                  <a:pt x="0" y="0"/>
                </a:move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2594610" y="3451859"/>
            <a:ext cx="1" cy="45721"/>
          </a:xfrm>
          <a:custGeom>
            <a:avLst/>
            <a:gdLst/>
            <a:ahLst/>
            <a:cxnLst/>
            <a:rect l="0" t="0" r="0" b="0"/>
            <a:pathLst>
              <a:path w="1" h="45721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1508760" y="1783083"/>
            <a:ext cx="205721" cy="228597"/>
          </a:xfrm>
          <a:custGeom>
            <a:avLst/>
            <a:gdLst/>
            <a:ahLst/>
            <a:cxnLst/>
            <a:rect l="0" t="0" r="0" b="0"/>
            <a:pathLst>
              <a:path w="205721" h="228597">
                <a:moveTo>
                  <a:pt x="11430" y="11427"/>
                </a:moveTo>
                <a:lnTo>
                  <a:pt x="17497" y="5359"/>
                </a:lnTo>
                <a:lnTo>
                  <a:pt x="20555" y="3571"/>
                </a:lnTo>
                <a:lnTo>
                  <a:pt x="23863" y="2380"/>
                </a:lnTo>
                <a:lnTo>
                  <a:pt x="27339" y="1585"/>
                </a:lnTo>
                <a:lnTo>
                  <a:pt x="30926" y="1056"/>
                </a:lnTo>
                <a:lnTo>
                  <a:pt x="34587" y="703"/>
                </a:lnTo>
                <a:lnTo>
                  <a:pt x="38298" y="467"/>
                </a:lnTo>
                <a:lnTo>
                  <a:pt x="52581" y="206"/>
                </a:lnTo>
                <a:lnTo>
                  <a:pt x="117362" y="0"/>
                </a:lnTo>
                <a:lnTo>
                  <a:pt x="121421" y="1269"/>
                </a:lnTo>
                <a:lnTo>
                  <a:pt x="125397" y="3385"/>
                </a:lnTo>
                <a:lnTo>
                  <a:pt x="129318" y="6065"/>
                </a:lnTo>
                <a:lnTo>
                  <a:pt x="133202" y="7852"/>
                </a:lnTo>
                <a:lnTo>
                  <a:pt x="137061" y="9044"/>
                </a:lnTo>
                <a:lnTo>
                  <a:pt x="140904" y="9838"/>
                </a:lnTo>
                <a:lnTo>
                  <a:pt x="144736" y="11638"/>
                </a:lnTo>
                <a:lnTo>
                  <a:pt x="148560" y="14107"/>
                </a:lnTo>
                <a:lnTo>
                  <a:pt x="152380" y="17024"/>
                </a:lnTo>
                <a:lnTo>
                  <a:pt x="154927" y="20238"/>
                </a:lnTo>
                <a:lnTo>
                  <a:pt x="156624" y="23651"/>
                </a:lnTo>
                <a:lnTo>
                  <a:pt x="157756" y="27196"/>
                </a:lnTo>
                <a:lnTo>
                  <a:pt x="158511" y="30829"/>
                </a:lnTo>
                <a:lnTo>
                  <a:pt x="159014" y="34522"/>
                </a:lnTo>
                <a:lnTo>
                  <a:pt x="159349" y="38253"/>
                </a:lnTo>
                <a:lnTo>
                  <a:pt x="158302" y="40741"/>
                </a:lnTo>
                <a:lnTo>
                  <a:pt x="156335" y="42400"/>
                </a:lnTo>
                <a:lnTo>
                  <a:pt x="153753" y="43505"/>
                </a:lnTo>
                <a:lnTo>
                  <a:pt x="152032" y="45512"/>
                </a:lnTo>
                <a:lnTo>
                  <a:pt x="150885" y="48120"/>
                </a:lnTo>
                <a:lnTo>
                  <a:pt x="150119" y="51129"/>
                </a:lnTo>
                <a:lnTo>
                  <a:pt x="145883" y="57859"/>
                </a:lnTo>
                <a:lnTo>
                  <a:pt x="142975" y="61431"/>
                </a:lnTo>
                <a:lnTo>
                  <a:pt x="138497" y="65083"/>
                </a:lnTo>
                <a:lnTo>
                  <a:pt x="132971" y="68788"/>
                </a:lnTo>
                <a:lnTo>
                  <a:pt x="126747" y="72527"/>
                </a:lnTo>
                <a:lnTo>
                  <a:pt x="121328" y="76290"/>
                </a:lnTo>
                <a:lnTo>
                  <a:pt x="116445" y="80069"/>
                </a:lnTo>
                <a:lnTo>
                  <a:pt x="111920" y="83858"/>
                </a:lnTo>
                <a:lnTo>
                  <a:pt x="107633" y="86384"/>
                </a:lnTo>
                <a:lnTo>
                  <a:pt x="103505" y="88068"/>
                </a:lnTo>
                <a:lnTo>
                  <a:pt x="99483" y="89191"/>
                </a:lnTo>
                <a:lnTo>
                  <a:pt x="94262" y="92480"/>
                </a:lnTo>
                <a:lnTo>
                  <a:pt x="88241" y="97212"/>
                </a:lnTo>
                <a:lnTo>
                  <a:pt x="72463" y="110922"/>
                </a:lnTo>
                <a:lnTo>
                  <a:pt x="69899" y="112047"/>
                </a:lnTo>
                <a:lnTo>
                  <a:pt x="63663" y="113296"/>
                </a:lnTo>
                <a:lnTo>
                  <a:pt x="61492" y="114900"/>
                </a:lnTo>
                <a:lnTo>
                  <a:pt x="60044" y="117239"/>
                </a:lnTo>
                <a:lnTo>
                  <a:pt x="59079" y="120068"/>
                </a:lnTo>
                <a:lnTo>
                  <a:pt x="57166" y="121954"/>
                </a:lnTo>
                <a:lnTo>
                  <a:pt x="54621" y="123212"/>
                </a:lnTo>
                <a:lnTo>
                  <a:pt x="51654" y="124050"/>
                </a:lnTo>
                <a:lnTo>
                  <a:pt x="50946" y="124609"/>
                </a:lnTo>
                <a:lnTo>
                  <a:pt x="51744" y="124981"/>
                </a:lnTo>
                <a:lnTo>
                  <a:pt x="56017" y="125395"/>
                </a:lnTo>
                <a:lnTo>
                  <a:pt x="62150" y="125579"/>
                </a:lnTo>
                <a:lnTo>
                  <a:pt x="89992" y="125714"/>
                </a:lnTo>
                <a:lnTo>
                  <a:pt x="98094" y="124448"/>
                </a:lnTo>
                <a:lnTo>
                  <a:pt x="107306" y="122334"/>
                </a:lnTo>
                <a:lnTo>
                  <a:pt x="117257" y="119655"/>
                </a:lnTo>
                <a:lnTo>
                  <a:pt x="125161" y="119139"/>
                </a:lnTo>
                <a:lnTo>
                  <a:pt x="131701" y="120065"/>
                </a:lnTo>
                <a:lnTo>
                  <a:pt x="137330" y="121952"/>
                </a:lnTo>
                <a:lnTo>
                  <a:pt x="144894" y="123210"/>
                </a:lnTo>
                <a:lnTo>
                  <a:pt x="153746" y="124049"/>
                </a:lnTo>
                <a:lnTo>
                  <a:pt x="171201" y="124981"/>
                </a:lnTo>
                <a:lnTo>
                  <a:pt x="183192" y="125395"/>
                </a:lnTo>
                <a:lnTo>
                  <a:pt x="188168" y="126776"/>
                </a:lnTo>
                <a:lnTo>
                  <a:pt x="192755" y="128966"/>
                </a:lnTo>
                <a:lnTo>
                  <a:pt x="203175" y="135539"/>
                </a:lnTo>
                <a:lnTo>
                  <a:pt x="204030" y="137348"/>
                </a:lnTo>
                <a:lnTo>
                  <a:pt x="204980" y="142745"/>
                </a:lnTo>
                <a:lnTo>
                  <a:pt x="205402" y="149377"/>
                </a:lnTo>
                <a:lnTo>
                  <a:pt x="205673" y="157915"/>
                </a:lnTo>
                <a:lnTo>
                  <a:pt x="205720" y="165462"/>
                </a:lnTo>
                <a:lnTo>
                  <a:pt x="201916" y="168727"/>
                </a:lnTo>
                <a:lnTo>
                  <a:pt x="195571" y="172173"/>
                </a:lnTo>
                <a:lnTo>
                  <a:pt x="187530" y="175741"/>
                </a:lnTo>
                <a:lnTo>
                  <a:pt x="180900" y="179390"/>
                </a:lnTo>
                <a:lnTo>
                  <a:pt x="175210" y="183092"/>
                </a:lnTo>
                <a:lnTo>
                  <a:pt x="170147" y="186830"/>
                </a:lnTo>
                <a:lnTo>
                  <a:pt x="159151" y="191862"/>
                </a:lnTo>
                <a:lnTo>
                  <a:pt x="144200" y="197757"/>
                </a:lnTo>
                <a:lnTo>
                  <a:pt x="126614" y="204227"/>
                </a:lnTo>
                <a:lnTo>
                  <a:pt x="111079" y="208540"/>
                </a:lnTo>
                <a:lnTo>
                  <a:pt x="96913" y="211415"/>
                </a:lnTo>
                <a:lnTo>
                  <a:pt x="83658" y="213332"/>
                </a:lnTo>
                <a:lnTo>
                  <a:pt x="72282" y="214610"/>
                </a:lnTo>
                <a:lnTo>
                  <a:pt x="62158" y="215463"/>
                </a:lnTo>
                <a:lnTo>
                  <a:pt x="52868" y="216031"/>
                </a:lnTo>
                <a:lnTo>
                  <a:pt x="45405" y="217679"/>
                </a:lnTo>
                <a:lnTo>
                  <a:pt x="39160" y="220048"/>
                </a:lnTo>
                <a:lnTo>
                  <a:pt x="33727" y="222898"/>
                </a:lnTo>
                <a:lnTo>
                  <a:pt x="28834" y="224797"/>
                </a:lnTo>
                <a:lnTo>
                  <a:pt x="24303" y="226064"/>
                </a:lnTo>
                <a:lnTo>
                  <a:pt x="13972" y="228096"/>
                </a:lnTo>
                <a:lnTo>
                  <a:pt x="9173" y="228374"/>
                </a:lnTo>
                <a:lnTo>
                  <a:pt x="0" y="2285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2743339" y="2800350"/>
            <a:ext cx="217032" cy="80009"/>
          </a:xfrm>
          <a:custGeom>
            <a:avLst/>
            <a:gdLst/>
            <a:ahLst/>
            <a:cxnLst/>
            <a:rect l="0" t="0" r="0" b="0"/>
            <a:pathLst>
              <a:path w="217032" h="80009">
                <a:moveTo>
                  <a:pt x="22721" y="0"/>
                </a:moveTo>
                <a:lnTo>
                  <a:pt x="22721" y="9841"/>
                </a:lnTo>
                <a:lnTo>
                  <a:pt x="21450" y="12910"/>
                </a:lnTo>
                <a:lnTo>
                  <a:pt x="19334" y="17497"/>
                </a:lnTo>
                <a:lnTo>
                  <a:pt x="12879" y="30972"/>
                </a:lnTo>
                <a:lnTo>
                  <a:pt x="12350" y="33348"/>
                </a:lnTo>
                <a:lnTo>
                  <a:pt x="11997" y="36202"/>
                </a:lnTo>
                <a:lnTo>
                  <a:pt x="11761" y="39374"/>
                </a:lnTo>
                <a:lnTo>
                  <a:pt x="11604" y="42759"/>
                </a:lnTo>
                <a:lnTo>
                  <a:pt x="11430" y="49907"/>
                </a:lnTo>
                <a:lnTo>
                  <a:pt x="11332" y="61072"/>
                </a:lnTo>
                <a:lnTo>
                  <a:pt x="10048" y="63574"/>
                </a:lnTo>
                <a:lnTo>
                  <a:pt x="7922" y="65243"/>
                </a:lnTo>
                <a:lnTo>
                  <a:pt x="5235" y="66355"/>
                </a:lnTo>
                <a:lnTo>
                  <a:pt x="3444" y="68366"/>
                </a:lnTo>
                <a:lnTo>
                  <a:pt x="2249" y="70977"/>
                </a:lnTo>
                <a:lnTo>
                  <a:pt x="0" y="79481"/>
                </a:lnTo>
                <a:lnTo>
                  <a:pt x="5970" y="79853"/>
                </a:lnTo>
                <a:lnTo>
                  <a:pt x="20635" y="79978"/>
                </a:lnTo>
                <a:lnTo>
                  <a:pt x="60367" y="80008"/>
                </a:lnTo>
                <a:lnTo>
                  <a:pt x="68139" y="78739"/>
                </a:lnTo>
                <a:lnTo>
                  <a:pt x="78399" y="76622"/>
                </a:lnTo>
                <a:lnTo>
                  <a:pt x="90320" y="73941"/>
                </a:lnTo>
                <a:lnTo>
                  <a:pt x="99537" y="72154"/>
                </a:lnTo>
                <a:lnTo>
                  <a:pt x="106951" y="70963"/>
                </a:lnTo>
                <a:lnTo>
                  <a:pt x="113164" y="70168"/>
                </a:lnTo>
                <a:lnTo>
                  <a:pt x="121116" y="69639"/>
                </a:lnTo>
                <a:lnTo>
                  <a:pt x="130228" y="69286"/>
                </a:lnTo>
                <a:lnTo>
                  <a:pt x="140112" y="69050"/>
                </a:lnTo>
                <a:lnTo>
                  <a:pt x="149241" y="70163"/>
                </a:lnTo>
                <a:lnTo>
                  <a:pt x="157868" y="72175"/>
                </a:lnTo>
                <a:lnTo>
                  <a:pt x="166159" y="74787"/>
                </a:lnTo>
                <a:lnTo>
                  <a:pt x="172956" y="76528"/>
                </a:lnTo>
                <a:lnTo>
                  <a:pt x="178758" y="77688"/>
                </a:lnTo>
                <a:lnTo>
                  <a:pt x="183895" y="78462"/>
                </a:lnTo>
                <a:lnTo>
                  <a:pt x="188590" y="78978"/>
                </a:lnTo>
                <a:lnTo>
                  <a:pt x="192991" y="79322"/>
                </a:lnTo>
                <a:lnTo>
                  <a:pt x="197194" y="79551"/>
                </a:lnTo>
                <a:lnTo>
                  <a:pt x="205251" y="79806"/>
                </a:lnTo>
                <a:lnTo>
                  <a:pt x="209177" y="79874"/>
                </a:lnTo>
                <a:lnTo>
                  <a:pt x="211795" y="78649"/>
                </a:lnTo>
                <a:lnTo>
                  <a:pt x="213540" y="76562"/>
                </a:lnTo>
                <a:lnTo>
                  <a:pt x="217031" y="68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2880360" y="2766059"/>
            <a:ext cx="57151" cy="274321"/>
          </a:xfrm>
          <a:custGeom>
            <a:avLst/>
            <a:gdLst/>
            <a:ahLst/>
            <a:cxnLst/>
            <a:rect l="0" t="0" r="0" b="0"/>
            <a:pathLst>
              <a:path w="57151" h="274321">
                <a:moveTo>
                  <a:pt x="57150" y="0"/>
                </a:moveTo>
                <a:lnTo>
                  <a:pt x="57150" y="27200"/>
                </a:lnTo>
                <a:lnTo>
                  <a:pt x="55879" y="33374"/>
                </a:lnTo>
                <a:lnTo>
                  <a:pt x="53763" y="41299"/>
                </a:lnTo>
                <a:lnTo>
                  <a:pt x="51082" y="50393"/>
                </a:lnTo>
                <a:lnTo>
                  <a:pt x="49294" y="58996"/>
                </a:lnTo>
                <a:lnTo>
                  <a:pt x="48103" y="67270"/>
                </a:lnTo>
                <a:lnTo>
                  <a:pt x="47308" y="75327"/>
                </a:lnTo>
                <a:lnTo>
                  <a:pt x="45509" y="83238"/>
                </a:lnTo>
                <a:lnTo>
                  <a:pt x="43039" y="91052"/>
                </a:lnTo>
                <a:lnTo>
                  <a:pt x="40123" y="98802"/>
                </a:lnTo>
                <a:lnTo>
                  <a:pt x="38178" y="105238"/>
                </a:lnTo>
                <a:lnTo>
                  <a:pt x="36882" y="110799"/>
                </a:lnTo>
                <a:lnTo>
                  <a:pt x="36018" y="115776"/>
                </a:lnTo>
                <a:lnTo>
                  <a:pt x="34172" y="121634"/>
                </a:lnTo>
                <a:lnTo>
                  <a:pt x="31671" y="128080"/>
                </a:lnTo>
                <a:lnTo>
                  <a:pt x="28734" y="134917"/>
                </a:lnTo>
                <a:lnTo>
                  <a:pt x="26776" y="142014"/>
                </a:lnTo>
                <a:lnTo>
                  <a:pt x="25470" y="149287"/>
                </a:lnTo>
                <a:lnTo>
                  <a:pt x="24600" y="156675"/>
                </a:lnTo>
                <a:lnTo>
                  <a:pt x="22750" y="164140"/>
                </a:lnTo>
                <a:lnTo>
                  <a:pt x="20247" y="171657"/>
                </a:lnTo>
                <a:lnTo>
                  <a:pt x="17308" y="179208"/>
                </a:lnTo>
                <a:lnTo>
                  <a:pt x="15348" y="185512"/>
                </a:lnTo>
                <a:lnTo>
                  <a:pt x="14042" y="190985"/>
                </a:lnTo>
                <a:lnTo>
                  <a:pt x="13171" y="195904"/>
                </a:lnTo>
                <a:lnTo>
                  <a:pt x="12591" y="201722"/>
                </a:lnTo>
                <a:lnTo>
                  <a:pt x="12204" y="208142"/>
                </a:lnTo>
                <a:lnTo>
                  <a:pt x="11946" y="214961"/>
                </a:lnTo>
                <a:lnTo>
                  <a:pt x="10504" y="220778"/>
                </a:lnTo>
                <a:lnTo>
                  <a:pt x="8272" y="225925"/>
                </a:lnTo>
                <a:lnTo>
                  <a:pt x="5515" y="230627"/>
                </a:lnTo>
                <a:lnTo>
                  <a:pt x="3676" y="236302"/>
                </a:lnTo>
                <a:lnTo>
                  <a:pt x="2451" y="242624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1120140" y="2263139"/>
            <a:ext cx="1474471" cy="1268732"/>
          </a:xfrm>
          <a:custGeom>
            <a:avLst/>
            <a:gdLst/>
            <a:ahLst/>
            <a:cxnLst/>
            <a:rect l="0" t="0" r="0" b="0"/>
            <a:pathLst>
              <a:path w="1474471" h="1268732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6" y="9047"/>
                </a:lnTo>
                <a:lnTo>
                  <a:pt x="9841" y="10960"/>
                </a:lnTo>
                <a:lnTo>
                  <a:pt x="46619" y="40581"/>
                </a:lnTo>
                <a:lnTo>
                  <a:pt x="89077" y="78713"/>
                </a:lnTo>
                <a:lnTo>
                  <a:pt x="129150" y="117763"/>
                </a:lnTo>
                <a:lnTo>
                  <a:pt x="173661" y="162233"/>
                </a:lnTo>
                <a:lnTo>
                  <a:pt x="221239" y="200764"/>
                </a:lnTo>
                <a:lnTo>
                  <a:pt x="254200" y="228163"/>
                </a:lnTo>
                <a:lnTo>
                  <a:pt x="267918" y="237296"/>
                </a:lnTo>
                <a:lnTo>
                  <a:pt x="298892" y="265086"/>
                </a:lnTo>
                <a:lnTo>
                  <a:pt x="327537" y="303647"/>
                </a:lnTo>
                <a:lnTo>
                  <a:pt x="335225" y="311908"/>
                </a:lnTo>
                <a:lnTo>
                  <a:pt x="382712" y="348186"/>
                </a:lnTo>
                <a:lnTo>
                  <a:pt x="428004" y="383435"/>
                </a:lnTo>
                <a:lnTo>
                  <a:pt x="442481" y="395833"/>
                </a:lnTo>
                <a:lnTo>
                  <a:pt x="470752" y="415237"/>
                </a:lnTo>
                <a:lnTo>
                  <a:pt x="479310" y="426273"/>
                </a:lnTo>
                <a:lnTo>
                  <a:pt x="495151" y="447987"/>
                </a:lnTo>
                <a:lnTo>
                  <a:pt x="506686" y="460538"/>
                </a:lnTo>
                <a:lnTo>
                  <a:pt x="544981" y="490158"/>
                </a:lnTo>
                <a:lnTo>
                  <a:pt x="578459" y="518612"/>
                </a:lnTo>
                <a:lnTo>
                  <a:pt x="615824" y="548011"/>
                </a:lnTo>
                <a:lnTo>
                  <a:pt x="653649" y="585115"/>
                </a:lnTo>
                <a:lnTo>
                  <a:pt x="701388" y="621170"/>
                </a:lnTo>
                <a:lnTo>
                  <a:pt x="740205" y="648648"/>
                </a:lnTo>
                <a:lnTo>
                  <a:pt x="777678" y="676549"/>
                </a:lnTo>
                <a:lnTo>
                  <a:pt x="787171" y="688462"/>
                </a:lnTo>
                <a:lnTo>
                  <a:pt x="803614" y="710738"/>
                </a:lnTo>
                <a:lnTo>
                  <a:pt x="843473" y="741579"/>
                </a:lnTo>
                <a:lnTo>
                  <a:pt x="878517" y="775841"/>
                </a:lnTo>
                <a:lnTo>
                  <a:pt x="894642" y="790588"/>
                </a:lnTo>
                <a:lnTo>
                  <a:pt x="918000" y="808571"/>
                </a:lnTo>
                <a:lnTo>
                  <a:pt x="950214" y="846230"/>
                </a:lnTo>
                <a:lnTo>
                  <a:pt x="994841" y="882033"/>
                </a:lnTo>
                <a:lnTo>
                  <a:pt x="1014062" y="906643"/>
                </a:lnTo>
                <a:lnTo>
                  <a:pt x="1050442" y="935644"/>
                </a:lnTo>
                <a:lnTo>
                  <a:pt x="1096176" y="972137"/>
                </a:lnTo>
                <a:lnTo>
                  <a:pt x="1128742" y="1001842"/>
                </a:lnTo>
                <a:lnTo>
                  <a:pt x="1156613" y="1021056"/>
                </a:lnTo>
                <a:lnTo>
                  <a:pt x="1195185" y="1056850"/>
                </a:lnTo>
                <a:lnTo>
                  <a:pt x="1208697" y="1063711"/>
                </a:lnTo>
                <a:lnTo>
                  <a:pt x="1249195" y="1100747"/>
                </a:lnTo>
                <a:lnTo>
                  <a:pt x="1251897" y="1104672"/>
                </a:lnTo>
                <a:lnTo>
                  <a:pt x="1254898" y="1112419"/>
                </a:lnTo>
                <a:lnTo>
                  <a:pt x="1297371" y="1143451"/>
                </a:lnTo>
                <a:lnTo>
                  <a:pt x="1336145" y="1175391"/>
                </a:lnTo>
                <a:lnTo>
                  <a:pt x="1381920" y="1212130"/>
                </a:lnTo>
                <a:lnTo>
                  <a:pt x="1392273" y="1218175"/>
                </a:lnTo>
                <a:lnTo>
                  <a:pt x="1396812" y="1219787"/>
                </a:lnTo>
                <a:lnTo>
                  <a:pt x="1399838" y="1222131"/>
                </a:lnTo>
                <a:lnTo>
                  <a:pt x="1401855" y="1224965"/>
                </a:lnTo>
                <a:lnTo>
                  <a:pt x="1403200" y="1228123"/>
                </a:lnTo>
                <a:lnTo>
                  <a:pt x="1405367" y="1230229"/>
                </a:lnTo>
                <a:lnTo>
                  <a:pt x="1408081" y="1231633"/>
                </a:lnTo>
                <a:lnTo>
                  <a:pt x="1411160" y="1232569"/>
                </a:lnTo>
                <a:lnTo>
                  <a:pt x="1413213" y="1234463"/>
                </a:lnTo>
                <a:lnTo>
                  <a:pt x="1414582" y="1236995"/>
                </a:lnTo>
                <a:lnTo>
                  <a:pt x="1415495" y="1239954"/>
                </a:lnTo>
                <a:lnTo>
                  <a:pt x="1417373" y="1241926"/>
                </a:lnTo>
                <a:lnTo>
                  <a:pt x="1419895" y="1243241"/>
                </a:lnTo>
                <a:lnTo>
                  <a:pt x="1422847" y="1244117"/>
                </a:lnTo>
                <a:lnTo>
                  <a:pt x="1429513" y="1248478"/>
                </a:lnTo>
                <a:lnTo>
                  <a:pt x="1433068" y="1251419"/>
                </a:lnTo>
                <a:lnTo>
                  <a:pt x="1436709" y="1253379"/>
                </a:lnTo>
                <a:lnTo>
                  <a:pt x="1444140" y="1255558"/>
                </a:lnTo>
                <a:lnTo>
                  <a:pt x="1446630" y="1257408"/>
                </a:lnTo>
                <a:lnTo>
                  <a:pt x="1448290" y="1259913"/>
                </a:lnTo>
                <a:lnTo>
                  <a:pt x="1449396" y="1262852"/>
                </a:lnTo>
                <a:lnTo>
                  <a:pt x="1451404" y="1264811"/>
                </a:lnTo>
                <a:lnTo>
                  <a:pt x="1454013" y="1266118"/>
                </a:lnTo>
                <a:lnTo>
                  <a:pt x="1461257" y="1268214"/>
                </a:lnTo>
                <a:lnTo>
                  <a:pt x="1474470" y="12687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1325880" y="2091689"/>
            <a:ext cx="1164272" cy="1531621"/>
          </a:xfrm>
          <a:custGeom>
            <a:avLst/>
            <a:gdLst/>
            <a:ahLst/>
            <a:cxnLst/>
            <a:rect l="0" t="0" r="0" b="0"/>
            <a:pathLst>
              <a:path w="1164272" h="1531621">
                <a:moveTo>
                  <a:pt x="1154430" y="0"/>
                </a:moveTo>
                <a:lnTo>
                  <a:pt x="1164271" y="9842"/>
                </a:lnTo>
                <a:lnTo>
                  <a:pt x="1163530" y="11641"/>
                </a:lnTo>
                <a:lnTo>
                  <a:pt x="1159321" y="17027"/>
                </a:lnTo>
                <a:lnTo>
                  <a:pt x="1157691" y="20242"/>
                </a:lnTo>
                <a:lnTo>
                  <a:pt x="1154126" y="30833"/>
                </a:lnTo>
                <a:lnTo>
                  <a:pt x="1146861" y="42015"/>
                </a:lnTo>
                <a:lnTo>
                  <a:pt x="1144716" y="49577"/>
                </a:lnTo>
                <a:lnTo>
                  <a:pt x="1117233" y="89615"/>
                </a:lnTo>
                <a:lnTo>
                  <a:pt x="1084416" y="126541"/>
                </a:lnTo>
                <a:lnTo>
                  <a:pt x="1049547" y="171819"/>
                </a:lnTo>
                <a:lnTo>
                  <a:pt x="1031595" y="197676"/>
                </a:lnTo>
                <a:lnTo>
                  <a:pt x="1013330" y="213370"/>
                </a:lnTo>
                <a:lnTo>
                  <a:pt x="983195" y="254067"/>
                </a:lnTo>
                <a:lnTo>
                  <a:pt x="967782" y="282455"/>
                </a:lnTo>
                <a:lnTo>
                  <a:pt x="932051" y="323156"/>
                </a:lnTo>
                <a:lnTo>
                  <a:pt x="899589" y="358568"/>
                </a:lnTo>
                <a:lnTo>
                  <a:pt x="872862" y="403898"/>
                </a:lnTo>
                <a:lnTo>
                  <a:pt x="848392" y="449584"/>
                </a:lnTo>
                <a:lnTo>
                  <a:pt x="816402" y="495301"/>
                </a:lnTo>
                <a:lnTo>
                  <a:pt x="802954" y="518161"/>
                </a:lnTo>
                <a:lnTo>
                  <a:pt x="775060" y="556261"/>
                </a:lnTo>
                <a:lnTo>
                  <a:pt x="753432" y="594361"/>
                </a:lnTo>
                <a:lnTo>
                  <a:pt x="726442" y="638387"/>
                </a:lnTo>
                <a:lnTo>
                  <a:pt x="703439" y="678275"/>
                </a:lnTo>
                <a:lnTo>
                  <a:pt x="676210" y="722517"/>
                </a:lnTo>
                <a:lnTo>
                  <a:pt x="637782" y="768435"/>
                </a:lnTo>
                <a:lnTo>
                  <a:pt x="610067" y="815236"/>
                </a:lnTo>
                <a:lnTo>
                  <a:pt x="585511" y="861051"/>
                </a:lnTo>
                <a:lnTo>
                  <a:pt x="557854" y="899159"/>
                </a:lnTo>
                <a:lnTo>
                  <a:pt x="524354" y="945351"/>
                </a:lnTo>
                <a:lnTo>
                  <a:pt x="491961" y="988341"/>
                </a:lnTo>
                <a:lnTo>
                  <a:pt x="468769" y="1023516"/>
                </a:lnTo>
                <a:lnTo>
                  <a:pt x="431818" y="1066118"/>
                </a:lnTo>
                <a:lnTo>
                  <a:pt x="405713" y="1103919"/>
                </a:lnTo>
                <a:lnTo>
                  <a:pt x="387327" y="1126901"/>
                </a:lnTo>
                <a:lnTo>
                  <a:pt x="335004" y="1174188"/>
                </a:lnTo>
                <a:lnTo>
                  <a:pt x="304792" y="1210121"/>
                </a:lnTo>
                <a:lnTo>
                  <a:pt x="272437" y="1247058"/>
                </a:lnTo>
                <a:lnTo>
                  <a:pt x="242557" y="1277542"/>
                </a:lnTo>
                <a:lnTo>
                  <a:pt x="205273" y="1314905"/>
                </a:lnTo>
                <a:lnTo>
                  <a:pt x="175685" y="1352358"/>
                </a:lnTo>
                <a:lnTo>
                  <a:pt x="141519" y="1389041"/>
                </a:lnTo>
                <a:lnTo>
                  <a:pt x="106461" y="1425066"/>
                </a:lnTo>
                <a:lnTo>
                  <a:pt x="88976" y="1443886"/>
                </a:lnTo>
                <a:lnTo>
                  <a:pt x="78394" y="1462268"/>
                </a:lnTo>
                <a:lnTo>
                  <a:pt x="75123" y="1466335"/>
                </a:lnTo>
                <a:lnTo>
                  <a:pt x="64714" y="1474241"/>
                </a:lnTo>
                <a:lnTo>
                  <a:pt x="47961" y="1485833"/>
                </a:lnTo>
                <a:lnTo>
                  <a:pt x="13179" y="1518444"/>
                </a:lnTo>
                <a:lnTo>
                  <a:pt x="11326" y="1519027"/>
                </a:lnTo>
                <a:lnTo>
                  <a:pt x="5880" y="1519673"/>
                </a:lnTo>
                <a:lnTo>
                  <a:pt x="3920" y="1521116"/>
                </a:lnTo>
                <a:lnTo>
                  <a:pt x="2613" y="1523347"/>
                </a:lnTo>
                <a:lnTo>
                  <a:pt x="0" y="1531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1840572" y="2926285"/>
            <a:ext cx="141759" cy="102132"/>
          </a:xfrm>
          <a:custGeom>
            <a:avLst/>
            <a:gdLst/>
            <a:ahLst/>
            <a:cxnLst/>
            <a:rect l="0" t="0" r="0" b="0"/>
            <a:pathLst>
              <a:path w="141759" h="102132">
                <a:moveTo>
                  <a:pt x="113958" y="45515"/>
                </a:moveTo>
                <a:lnTo>
                  <a:pt x="120025" y="39447"/>
                </a:lnTo>
                <a:lnTo>
                  <a:pt x="121813" y="36389"/>
                </a:lnTo>
                <a:lnTo>
                  <a:pt x="123005" y="33081"/>
                </a:lnTo>
                <a:lnTo>
                  <a:pt x="125248" y="23265"/>
                </a:lnTo>
                <a:lnTo>
                  <a:pt x="121939" y="22926"/>
                </a:lnTo>
                <a:lnTo>
                  <a:pt x="116235" y="22775"/>
                </a:lnTo>
                <a:lnTo>
                  <a:pt x="109466" y="22708"/>
                </a:lnTo>
                <a:lnTo>
                  <a:pt x="105883" y="23960"/>
                </a:lnTo>
                <a:lnTo>
                  <a:pt x="102225" y="26065"/>
                </a:lnTo>
                <a:lnTo>
                  <a:pt x="98516" y="28738"/>
                </a:lnTo>
                <a:lnTo>
                  <a:pt x="94773" y="30520"/>
                </a:lnTo>
                <a:lnTo>
                  <a:pt x="91008" y="31708"/>
                </a:lnTo>
                <a:lnTo>
                  <a:pt x="87228" y="32500"/>
                </a:lnTo>
                <a:lnTo>
                  <a:pt x="83438" y="34298"/>
                </a:lnTo>
                <a:lnTo>
                  <a:pt x="79641" y="36767"/>
                </a:lnTo>
                <a:lnTo>
                  <a:pt x="75840" y="39683"/>
                </a:lnTo>
                <a:lnTo>
                  <a:pt x="72036" y="41627"/>
                </a:lnTo>
                <a:lnTo>
                  <a:pt x="68230" y="42923"/>
                </a:lnTo>
                <a:lnTo>
                  <a:pt x="64422" y="43787"/>
                </a:lnTo>
                <a:lnTo>
                  <a:pt x="61884" y="45633"/>
                </a:lnTo>
                <a:lnTo>
                  <a:pt x="60192" y="48133"/>
                </a:lnTo>
                <a:lnTo>
                  <a:pt x="59064" y="51070"/>
                </a:lnTo>
                <a:lnTo>
                  <a:pt x="57042" y="53028"/>
                </a:lnTo>
                <a:lnTo>
                  <a:pt x="54424" y="54334"/>
                </a:lnTo>
                <a:lnTo>
                  <a:pt x="51408" y="55204"/>
                </a:lnTo>
                <a:lnTo>
                  <a:pt x="49398" y="57054"/>
                </a:lnTo>
                <a:lnTo>
                  <a:pt x="48058" y="59558"/>
                </a:lnTo>
                <a:lnTo>
                  <a:pt x="47164" y="62497"/>
                </a:lnTo>
                <a:lnTo>
                  <a:pt x="45299" y="65726"/>
                </a:lnTo>
                <a:lnTo>
                  <a:pt x="42785" y="69149"/>
                </a:lnTo>
                <a:lnTo>
                  <a:pt x="39839" y="72700"/>
                </a:lnTo>
                <a:lnTo>
                  <a:pt x="36605" y="75069"/>
                </a:lnTo>
                <a:lnTo>
                  <a:pt x="33179" y="76647"/>
                </a:lnTo>
                <a:lnTo>
                  <a:pt x="29625" y="77700"/>
                </a:lnTo>
                <a:lnTo>
                  <a:pt x="28526" y="79671"/>
                </a:lnTo>
                <a:lnTo>
                  <a:pt x="29063" y="82255"/>
                </a:lnTo>
                <a:lnTo>
                  <a:pt x="32983" y="89461"/>
                </a:lnTo>
                <a:lnTo>
                  <a:pt x="34574" y="90052"/>
                </a:lnTo>
                <a:lnTo>
                  <a:pt x="36906" y="90446"/>
                </a:lnTo>
                <a:lnTo>
                  <a:pt x="39729" y="90709"/>
                </a:lnTo>
                <a:lnTo>
                  <a:pt x="42882" y="92154"/>
                </a:lnTo>
                <a:lnTo>
                  <a:pt x="46254" y="94388"/>
                </a:lnTo>
                <a:lnTo>
                  <a:pt x="54723" y="101030"/>
                </a:lnTo>
                <a:lnTo>
                  <a:pt x="59228" y="100305"/>
                </a:lnTo>
                <a:lnTo>
                  <a:pt x="66041" y="98551"/>
                </a:lnTo>
                <a:lnTo>
                  <a:pt x="74393" y="96112"/>
                </a:lnTo>
                <a:lnTo>
                  <a:pt x="82501" y="94487"/>
                </a:lnTo>
                <a:lnTo>
                  <a:pt x="90447" y="93402"/>
                </a:lnTo>
                <a:lnTo>
                  <a:pt x="98284" y="92680"/>
                </a:lnTo>
                <a:lnTo>
                  <a:pt x="104778" y="90928"/>
                </a:lnTo>
                <a:lnTo>
                  <a:pt x="110378" y="88490"/>
                </a:lnTo>
                <a:lnTo>
                  <a:pt x="115381" y="85595"/>
                </a:lnTo>
                <a:lnTo>
                  <a:pt x="119987" y="82395"/>
                </a:lnTo>
                <a:lnTo>
                  <a:pt x="124327" y="78991"/>
                </a:lnTo>
                <a:lnTo>
                  <a:pt x="128490" y="75453"/>
                </a:lnTo>
                <a:lnTo>
                  <a:pt x="132536" y="69283"/>
                </a:lnTo>
                <a:lnTo>
                  <a:pt x="136503" y="61360"/>
                </a:lnTo>
                <a:lnTo>
                  <a:pt x="140418" y="52268"/>
                </a:lnTo>
                <a:lnTo>
                  <a:pt x="141758" y="44937"/>
                </a:lnTo>
                <a:lnTo>
                  <a:pt x="141381" y="38779"/>
                </a:lnTo>
                <a:lnTo>
                  <a:pt x="139860" y="33405"/>
                </a:lnTo>
                <a:lnTo>
                  <a:pt x="137576" y="28551"/>
                </a:lnTo>
                <a:lnTo>
                  <a:pt x="134783" y="24045"/>
                </a:lnTo>
                <a:lnTo>
                  <a:pt x="131651" y="19772"/>
                </a:lnTo>
                <a:lnTo>
                  <a:pt x="128293" y="15653"/>
                </a:lnTo>
                <a:lnTo>
                  <a:pt x="124785" y="11637"/>
                </a:lnTo>
                <a:lnTo>
                  <a:pt x="121176" y="7689"/>
                </a:lnTo>
                <a:lnTo>
                  <a:pt x="116230" y="5058"/>
                </a:lnTo>
                <a:lnTo>
                  <a:pt x="110392" y="3303"/>
                </a:lnTo>
                <a:lnTo>
                  <a:pt x="103961" y="2134"/>
                </a:lnTo>
                <a:lnTo>
                  <a:pt x="98403" y="1354"/>
                </a:lnTo>
                <a:lnTo>
                  <a:pt x="93428" y="834"/>
                </a:lnTo>
                <a:lnTo>
                  <a:pt x="88841" y="488"/>
                </a:lnTo>
                <a:lnTo>
                  <a:pt x="84513" y="257"/>
                </a:lnTo>
                <a:lnTo>
                  <a:pt x="76318" y="0"/>
                </a:lnTo>
                <a:lnTo>
                  <a:pt x="72355" y="1202"/>
                </a:lnTo>
                <a:lnTo>
                  <a:pt x="68442" y="3273"/>
                </a:lnTo>
                <a:lnTo>
                  <a:pt x="64564" y="5923"/>
                </a:lnTo>
                <a:lnTo>
                  <a:pt x="60709" y="7690"/>
                </a:lnTo>
                <a:lnTo>
                  <a:pt x="56868" y="8868"/>
                </a:lnTo>
                <a:lnTo>
                  <a:pt x="53038" y="9654"/>
                </a:lnTo>
                <a:lnTo>
                  <a:pt x="50485" y="11447"/>
                </a:lnTo>
                <a:lnTo>
                  <a:pt x="48782" y="13913"/>
                </a:lnTo>
                <a:lnTo>
                  <a:pt x="47647" y="16827"/>
                </a:lnTo>
                <a:lnTo>
                  <a:pt x="45621" y="20039"/>
                </a:lnTo>
                <a:lnTo>
                  <a:pt x="43000" y="23451"/>
                </a:lnTo>
                <a:lnTo>
                  <a:pt x="39982" y="26995"/>
                </a:lnTo>
                <a:lnTo>
                  <a:pt x="36701" y="30628"/>
                </a:lnTo>
                <a:lnTo>
                  <a:pt x="29668" y="38052"/>
                </a:lnTo>
                <a:lnTo>
                  <a:pt x="27284" y="43079"/>
                </a:lnTo>
                <a:lnTo>
                  <a:pt x="25695" y="48971"/>
                </a:lnTo>
                <a:lnTo>
                  <a:pt x="24636" y="55439"/>
                </a:lnTo>
                <a:lnTo>
                  <a:pt x="23930" y="61021"/>
                </a:lnTo>
                <a:lnTo>
                  <a:pt x="23459" y="66012"/>
                </a:lnTo>
                <a:lnTo>
                  <a:pt x="23145" y="70610"/>
                </a:lnTo>
                <a:lnTo>
                  <a:pt x="22936" y="74944"/>
                </a:lnTo>
                <a:lnTo>
                  <a:pt x="22704" y="83148"/>
                </a:lnTo>
                <a:lnTo>
                  <a:pt x="23912" y="85843"/>
                </a:lnTo>
                <a:lnTo>
                  <a:pt x="25987" y="87641"/>
                </a:lnTo>
                <a:lnTo>
                  <a:pt x="28641" y="88838"/>
                </a:lnTo>
                <a:lnTo>
                  <a:pt x="31679" y="90907"/>
                </a:lnTo>
                <a:lnTo>
                  <a:pt x="34976" y="93556"/>
                </a:lnTo>
                <a:lnTo>
                  <a:pt x="38443" y="96592"/>
                </a:lnTo>
                <a:lnTo>
                  <a:pt x="44565" y="98616"/>
                </a:lnTo>
                <a:lnTo>
                  <a:pt x="52456" y="99966"/>
                </a:lnTo>
                <a:lnTo>
                  <a:pt x="61526" y="100865"/>
                </a:lnTo>
                <a:lnTo>
                  <a:pt x="68843" y="101465"/>
                </a:lnTo>
                <a:lnTo>
                  <a:pt x="74991" y="101865"/>
                </a:lnTo>
                <a:lnTo>
                  <a:pt x="80360" y="102131"/>
                </a:lnTo>
                <a:lnTo>
                  <a:pt x="85209" y="101039"/>
                </a:lnTo>
                <a:lnTo>
                  <a:pt x="89712" y="99041"/>
                </a:lnTo>
                <a:lnTo>
                  <a:pt x="93984" y="96439"/>
                </a:lnTo>
                <a:lnTo>
                  <a:pt x="98102" y="94704"/>
                </a:lnTo>
                <a:lnTo>
                  <a:pt x="102117" y="93547"/>
                </a:lnTo>
                <a:lnTo>
                  <a:pt x="106064" y="92777"/>
                </a:lnTo>
                <a:lnTo>
                  <a:pt x="109965" y="90992"/>
                </a:lnTo>
                <a:lnTo>
                  <a:pt x="113836" y="88533"/>
                </a:lnTo>
                <a:lnTo>
                  <a:pt x="117687" y="85624"/>
                </a:lnTo>
                <a:lnTo>
                  <a:pt x="121524" y="82414"/>
                </a:lnTo>
                <a:lnTo>
                  <a:pt x="125352" y="79004"/>
                </a:lnTo>
                <a:lnTo>
                  <a:pt x="129174" y="75461"/>
                </a:lnTo>
                <a:lnTo>
                  <a:pt x="131721" y="71829"/>
                </a:lnTo>
                <a:lnTo>
                  <a:pt x="133420" y="68137"/>
                </a:lnTo>
                <a:lnTo>
                  <a:pt x="134553" y="64406"/>
                </a:lnTo>
                <a:lnTo>
                  <a:pt x="135308" y="60649"/>
                </a:lnTo>
                <a:lnTo>
                  <a:pt x="135811" y="56874"/>
                </a:lnTo>
                <a:lnTo>
                  <a:pt x="136146" y="53087"/>
                </a:lnTo>
                <a:lnTo>
                  <a:pt x="136370" y="49293"/>
                </a:lnTo>
                <a:lnTo>
                  <a:pt x="136619" y="41691"/>
                </a:lnTo>
                <a:lnTo>
                  <a:pt x="134145" y="37885"/>
                </a:lnTo>
                <a:lnTo>
                  <a:pt x="129956" y="34078"/>
                </a:lnTo>
                <a:lnTo>
                  <a:pt x="124623" y="30270"/>
                </a:lnTo>
                <a:lnTo>
                  <a:pt x="119798" y="27732"/>
                </a:lnTo>
                <a:lnTo>
                  <a:pt x="115311" y="26039"/>
                </a:lnTo>
                <a:lnTo>
                  <a:pt x="111050" y="24911"/>
                </a:lnTo>
                <a:lnTo>
                  <a:pt x="106939" y="24159"/>
                </a:lnTo>
                <a:lnTo>
                  <a:pt x="102929" y="23657"/>
                </a:lnTo>
                <a:lnTo>
                  <a:pt x="98985" y="23323"/>
                </a:lnTo>
                <a:lnTo>
                  <a:pt x="93816" y="23100"/>
                </a:lnTo>
                <a:lnTo>
                  <a:pt x="81299" y="22853"/>
                </a:lnTo>
                <a:lnTo>
                  <a:pt x="74405" y="24057"/>
                </a:lnTo>
                <a:lnTo>
                  <a:pt x="67269" y="26129"/>
                </a:lnTo>
                <a:lnTo>
                  <a:pt x="59972" y="28781"/>
                </a:lnTo>
                <a:lnTo>
                  <a:pt x="53837" y="30549"/>
                </a:lnTo>
                <a:lnTo>
                  <a:pt x="48477" y="31728"/>
                </a:lnTo>
                <a:lnTo>
                  <a:pt x="43634" y="32513"/>
                </a:lnTo>
                <a:lnTo>
                  <a:pt x="39135" y="34307"/>
                </a:lnTo>
                <a:lnTo>
                  <a:pt x="34866" y="36773"/>
                </a:lnTo>
                <a:lnTo>
                  <a:pt x="30750" y="39687"/>
                </a:lnTo>
                <a:lnTo>
                  <a:pt x="25466" y="42899"/>
                </a:lnTo>
                <a:lnTo>
                  <a:pt x="19403" y="46311"/>
                </a:lnTo>
                <a:lnTo>
                  <a:pt x="3558" y="54844"/>
                </a:lnTo>
                <a:lnTo>
                  <a:pt x="2258" y="56814"/>
                </a:lnTo>
                <a:lnTo>
                  <a:pt x="1391" y="59398"/>
                </a:lnTo>
                <a:lnTo>
                  <a:pt x="0" y="66601"/>
                </a:lnTo>
                <a:lnTo>
                  <a:pt x="1156" y="67192"/>
                </a:lnTo>
                <a:lnTo>
                  <a:pt x="3197" y="67586"/>
                </a:lnTo>
                <a:lnTo>
                  <a:pt x="5827" y="67849"/>
                </a:lnTo>
                <a:lnTo>
                  <a:pt x="10121" y="68024"/>
                </a:lnTo>
                <a:lnTo>
                  <a:pt x="45378" y="683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4926329" y="1817369"/>
            <a:ext cx="331472" cy="394849"/>
          </a:xfrm>
          <a:custGeom>
            <a:avLst/>
            <a:gdLst/>
            <a:ahLst/>
            <a:cxnLst/>
            <a:rect l="0" t="0" r="0" b="0"/>
            <a:pathLst>
              <a:path w="331472" h="394849">
                <a:moveTo>
                  <a:pt x="0" y="0"/>
                </a:moveTo>
                <a:lnTo>
                  <a:pt x="17028" y="51081"/>
                </a:lnTo>
                <a:lnTo>
                  <a:pt x="18972" y="58184"/>
                </a:lnTo>
                <a:lnTo>
                  <a:pt x="21132" y="69463"/>
                </a:lnTo>
                <a:lnTo>
                  <a:pt x="21708" y="75519"/>
                </a:lnTo>
                <a:lnTo>
                  <a:pt x="22092" y="82096"/>
                </a:lnTo>
                <a:lnTo>
                  <a:pt x="22348" y="89021"/>
                </a:lnTo>
                <a:lnTo>
                  <a:pt x="23789" y="94908"/>
                </a:lnTo>
                <a:lnTo>
                  <a:pt x="28777" y="104835"/>
                </a:lnTo>
                <a:lnTo>
                  <a:pt x="35227" y="116867"/>
                </a:lnTo>
                <a:lnTo>
                  <a:pt x="49716" y="145287"/>
                </a:lnTo>
                <a:lnTo>
                  <a:pt x="57233" y="156859"/>
                </a:lnTo>
                <a:lnTo>
                  <a:pt x="64807" y="166235"/>
                </a:lnTo>
                <a:lnTo>
                  <a:pt x="72407" y="174636"/>
                </a:lnTo>
                <a:lnTo>
                  <a:pt x="114934" y="217748"/>
                </a:lnTo>
                <a:lnTo>
                  <a:pt x="119803" y="223906"/>
                </a:lnTo>
                <a:lnTo>
                  <a:pt x="124319" y="230550"/>
                </a:lnTo>
                <a:lnTo>
                  <a:pt x="128600" y="237521"/>
                </a:lnTo>
                <a:lnTo>
                  <a:pt x="133993" y="243437"/>
                </a:lnTo>
                <a:lnTo>
                  <a:pt x="140129" y="248652"/>
                </a:lnTo>
                <a:lnTo>
                  <a:pt x="146760" y="253398"/>
                </a:lnTo>
                <a:lnTo>
                  <a:pt x="152450" y="259102"/>
                </a:lnTo>
                <a:lnTo>
                  <a:pt x="157514" y="265445"/>
                </a:lnTo>
                <a:lnTo>
                  <a:pt x="162159" y="272213"/>
                </a:lnTo>
                <a:lnTo>
                  <a:pt x="170708" y="283121"/>
                </a:lnTo>
                <a:lnTo>
                  <a:pt x="174765" y="287807"/>
                </a:lnTo>
                <a:lnTo>
                  <a:pt x="180010" y="292202"/>
                </a:lnTo>
                <a:lnTo>
                  <a:pt x="186047" y="296401"/>
                </a:lnTo>
                <a:lnTo>
                  <a:pt x="192612" y="300471"/>
                </a:lnTo>
                <a:lnTo>
                  <a:pt x="198258" y="304454"/>
                </a:lnTo>
                <a:lnTo>
                  <a:pt x="207918" y="312267"/>
                </a:lnTo>
                <a:lnTo>
                  <a:pt x="213542" y="318668"/>
                </a:lnTo>
                <a:lnTo>
                  <a:pt x="219832" y="326745"/>
                </a:lnTo>
                <a:lnTo>
                  <a:pt x="226565" y="335941"/>
                </a:lnTo>
                <a:lnTo>
                  <a:pt x="233594" y="343340"/>
                </a:lnTo>
                <a:lnTo>
                  <a:pt x="240819" y="349544"/>
                </a:lnTo>
                <a:lnTo>
                  <a:pt x="248176" y="354949"/>
                </a:lnTo>
                <a:lnTo>
                  <a:pt x="255621" y="359823"/>
                </a:lnTo>
                <a:lnTo>
                  <a:pt x="263124" y="364342"/>
                </a:lnTo>
                <a:lnTo>
                  <a:pt x="281281" y="374653"/>
                </a:lnTo>
                <a:lnTo>
                  <a:pt x="305041" y="386809"/>
                </a:lnTo>
                <a:lnTo>
                  <a:pt x="313620" y="394152"/>
                </a:lnTo>
                <a:lnTo>
                  <a:pt x="317031" y="394848"/>
                </a:lnTo>
                <a:lnTo>
                  <a:pt x="320574" y="394042"/>
                </a:lnTo>
                <a:lnTo>
                  <a:pt x="331471" y="388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4983479" y="1817369"/>
            <a:ext cx="217172" cy="560071"/>
          </a:xfrm>
          <a:custGeom>
            <a:avLst/>
            <a:gdLst/>
            <a:ahLst/>
            <a:cxnLst/>
            <a:rect l="0" t="0" r="0" b="0"/>
            <a:pathLst>
              <a:path w="217172" h="560071">
                <a:moveTo>
                  <a:pt x="217171" y="0"/>
                </a:moveTo>
                <a:lnTo>
                  <a:pt x="211103" y="6068"/>
                </a:lnTo>
                <a:lnTo>
                  <a:pt x="209315" y="9126"/>
                </a:lnTo>
                <a:lnTo>
                  <a:pt x="207329" y="15909"/>
                </a:lnTo>
                <a:lnTo>
                  <a:pt x="206211" y="26869"/>
                </a:lnTo>
                <a:lnTo>
                  <a:pt x="203514" y="35693"/>
                </a:lnTo>
                <a:lnTo>
                  <a:pt x="199177" y="47925"/>
                </a:lnTo>
                <a:lnTo>
                  <a:pt x="193744" y="62430"/>
                </a:lnTo>
                <a:lnTo>
                  <a:pt x="190123" y="74640"/>
                </a:lnTo>
                <a:lnTo>
                  <a:pt x="187709" y="85321"/>
                </a:lnTo>
                <a:lnTo>
                  <a:pt x="186100" y="94980"/>
                </a:lnTo>
                <a:lnTo>
                  <a:pt x="183757" y="103961"/>
                </a:lnTo>
                <a:lnTo>
                  <a:pt x="177766" y="120711"/>
                </a:lnTo>
                <a:lnTo>
                  <a:pt x="175661" y="130004"/>
                </a:lnTo>
                <a:lnTo>
                  <a:pt x="174258" y="140010"/>
                </a:lnTo>
                <a:lnTo>
                  <a:pt x="173322" y="150490"/>
                </a:lnTo>
                <a:lnTo>
                  <a:pt x="171428" y="160017"/>
                </a:lnTo>
                <a:lnTo>
                  <a:pt x="165937" y="177376"/>
                </a:lnTo>
                <a:lnTo>
                  <a:pt x="159264" y="193557"/>
                </a:lnTo>
                <a:lnTo>
                  <a:pt x="155706" y="201428"/>
                </a:lnTo>
                <a:lnTo>
                  <a:pt x="152064" y="210486"/>
                </a:lnTo>
                <a:lnTo>
                  <a:pt x="144631" y="230710"/>
                </a:lnTo>
                <a:lnTo>
                  <a:pt x="140871" y="240167"/>
                </a:lnTo>
                <a:lnTo>
                  <a:pt x="137094" y="249011"/>
                </a:lnTo>
                <a:lnTo>
                  <a:pt x="129511" y="265612"/>
                </a:lnTo>
                <a:lnTo>
                  <a:pt x="121907" y="281457"/>
                </a:lnTo>
                <a:lnTo>
                  <a:pt x="98351" y="334996"/>
                </a:lnTo>
                <a:lnTo>
                  <a:pt x="90967" y="352871"/>
                </a:lnTo>
                <a:lnTo>
                  <a:pt x="79377" y="382892"/>
                </a:lnTo>
                <a:lnTo>
                  <a:pt x="74508" y="397501"/>
                </a:lnTo>
                <a:lnTo>
                  <a:pt x="69992" y="412321"/>
                </a:lnTo>
                <a:lnTo>
                  <a:pt x="65712" y="427281"/>
                </a:lnTo>
                <a:lnTo>
                  <a:pt x="61588" y="439794"/>
                </a:lnTo>
                <a:lnTo>
                  <a:pt x="57569" y="450676"/>
                </a:lnTo>
                <a:lnTo>
                  <a:pt x="53619" y="460471"/>
                </a:lnTo>
                <a:lnTo>
                  <a:pt x="49716" y="468271"/>
                </a:lnTo>
                <a:lnTo>
                  <a:pt x="45845" y="474741"/>
                </a:lnTo>
                <a:lnTo>
                  <a:pt x="41993" y="480324"/>
                </a:lnTo>
                <a:lnTo>
                  <a:pt x="38156" y="486586"/>
                </a:lnTo>
                <a:lnTo>
                  <a:pt x="34327" y="493301"/>
                </a:lnTo>
                <a:lnTo>
                  <a:pt x="27957" y="506265"/>
                </a:lnTo>
                <a:lnTo>
                  <a:pt x="23101" y="521974"/>
                </a:lnTo>
                <a:lnTo>
                  <a:pt x="17464" y="535095"/>
                </a:lnTo>
                <a:lnTo>
                  <a:pt x="14183" y="539610"/>
                </a:lnTo>
                <a:lnTo>
                  <a:pt x="10725" y="542620"/>
                </a:lnTo>
                <a:lnTo>
                  <a:pt x="7150" y="544627"/>
                </a:lnTo>
                <a:lnTo>
                  <a:pt x="4767" y="547235"/>
                </a:lnTo>
                <a:lnTo>
                  <a:pt x="3178" y="550243"/>
                </a:lnTo>
                <a:lnTo>
                  <a:pt x="0" y="5600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5349240" y="2171700"/>
            <a:ext cx="45720" cy="228601"/>
          </a:xfrm>
          <a:custGeom>
            <a:avLst/>
            <a:gdLst/>
            <a:ahLst/>
            <a:cxnLst/>
            <a:rect l="0" t="0" r="0" b="0"/>
            <a:pathLst>
              <a:path w="45720" h="228601">
                <a:moveTo>
                  <a:pt x="0" y="0"/>
                </a:moveTo>
                <a:lnTo>
                  <a:pt x="6067" y="12135"/>
                </a:lnTo>
                <a:lnTo>
                  <a:pt x="9125" y="16980"/>
                </a:lnTo>
                <a:lnTo>
                  <a:pt x="12433" y="21480"/>
                </a:lnTo>
                <a:lnTo>
                  <a:pt x="15908" y="25749"/>
                </a:lnTo>
                <a:lnTo>
                  <a:pt x="18225" y="29866"/>
                </a:lnTo>
                <a:lnTo>
                  <a:pt x="19770" y="33881"/>
                </a:lnTo>
                <a:lnTo>
                  <a:pt x="20800" y="37827"/>
                </a:lnTo>
                <a:lnTo>
                  <a:pt x="21487" y="41728"/>
                </a:lnTo>
                <a:lnTo>
                  <a:pt x="21944" y="45598"/>
                </a:lnTo>
                <a:lnTo>
                  <a:pt x="22249" y="49449"/>
                </a:lnTo>
                <a:lnTo>
                  <a:pt x="23723" y="58366"/>
                </a:lnTo>
                <a:lnTo>
                  <a:pt x="28746" y="85207"/>
                </a:lnTo>
                <a:lnTo>
                  <a:pt x="30594" y="99984"/>
                </a:lnTo>
                <a:lnTo>
                  <a:pt x="31826" y="114916"/>
                </a:lnTo>
                <a:lnTo>
                  <a:pt x="33559" y="150042"/>
                </a:lnTo>
                <a:lnTo>
                  <a:pt x="33965" y="164475"/>
                </a:lnTo>
                <a:lnTo>
                  <a:pt x="34271" y="204774"/>
                </a:lnTo>
                <a:lnTo>
                  <a:pt x="45719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5497829" y="2011679"/>
            <a:ext cx="251462" cy="34291"/>
          </a:xfrm>
          <a:custGeom>
            <a:avLst/>
            <a:gdLst/>
            <a:ahLst/>
            <a:cxnLst/>
            <a:rect l="0" t="0" r="0" b="0"/>
            <a:pathLst>
              <a:path w="251462" h="34291">
                <a:moveTo>
                  <a:pt x="0" y="34290"/>
                </a:moveTo>
                <a:lnTo>
                  <a:pt x="12136" y="34290"/>
                </a:lnTo>
                <a:lnTo>
                  <a:pt x="20791" y="33021"/>
                </a:lnTo>
                <a:lnTo>
                  <a:pt x="31641" y="30904"/>
                </a:lnTo>
                <a:lnTo>
                  <a:pt x="43954" y="28223"/>
                </a:lnTo>
                <a:lnTo>
                  <a:pt x="54703" y="26435"/>
                </a:lnTo>
                <a:lnTo>
                  <a:pt x="64409" y="25244"/>
                </a:lnTo>
                <a:lnTo>
                  <a:pt x="73420" y="24449"/>
                </a:lnTo>
                <a:lnTo>
                  <a:pt x="81967" y="22650"/>
                </a:lnTo>
                <a:lnTo>
                  <a:pt x="90205" y="20180"/>
                </a:lnTo>
                <a:lnTo>
                  <a:pt x="98236" y="17264"/>
                </a:lnTo>
                <a:lnTo>
                  <a:pt x="104861" y="15319"/>
                </a:lnTo>
                <a:lnTo>
                  <a:pt x="110548" y="14023"/>
                </a:lnTo>
                <a:lnTo>
                  <a:pt x="115608" y="13159"/>
                </a:lnTo>
                <a:lnTo>
                  <a:pt x="121523" y="12583"/>
                </a:lnTo>
                <a:lnTo>
                  <a:pt x="128005" y="12199"/>
                </a:lnTo>
                <a:lnTo>
                  <a:pt x="140712" y="11772"/>
                </a:lnTo>
                <a:lnTo>
                  <a:pt x="150592" y="11582"/>
                </a:lnTo>
                <a:lnTo>
                  <a:pt x="156275" y="10262"/>
                </a:lnTo>
                <a:lnTo>
                  <a:pt x="162603" y="8111"/>
                </a:lnTo>
                <a:lnTo>
                  <a:pt x="169363" y="5408"/>
                </a:lnTo>
                <a:lnTo>
                  <a:pt x="175139" y="3605"/>
                </a:lnTo>
                <a:lnTo>
                  <a:pt x="180259" y="2404"/>
                </a:lnTo>
                <a:lnTo>
                  <a:pt x="184943" y="1603"/>
                </a:lnTo>
                <a:lnTo>
                  <a:pt x="191876" y="1069"/>
                </a:lnTo>
                <a:lnTo>
                  <a:pt x="200307" y="713"/>
                </a:lnTo>
                <a:lnTo>
                  <a:pt x="223604" y="211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5612129" y="1851660"/>
            <a:ext cx="91442" cy="400050"/>
          </a:xfrm>
          <a:custGeom>
            <a:avLst/>
            <a:gdLst/>
            <a:ahLst/>
            <a:cxnLst/>
            <a:rect l="0" t="0" r="0" b="0"/>
            <a:pathLst>
              <a:path w="91442" h="400050">
                <a:moveTo>
                  <a:pt x="0" y="0"/>
                </a:moveTo>
                <a:lnTo>
                  <a:pt x="0" y="37885"/>
                </a:lnTo>
                <a:lnTo>
                  <a:pt x="1271" y="49387"/>
                </a:lnTo>
                <a:lnTo>
                  <a:pt x="3387" y="62134"/>
                </a:lnTo>
                <a:lnTo>
                  <a:pt x="6068" y="75713"/>
                </a:lnTo>
                <a:lnTo>
                  <a:pt x="9125" y="87305"/>
                </a:lnTo>
                <a:lnTo>
                  <a:pt x="12434" y="97573"/>
                </a:lnTo>
                <a:lnTo>
                  <a:pt x="15909" y="106959"/>
                </a:lnTo>
                <a:lnTo>
                  <a:pt x="18226" y="115756"/>
                </a:lnTo>
                <a:lnTo>
                  <a:pt x="19771" y="124160"/>
                </a:lnTo>
                <a:lnTo>
                  <a:pt x="20801" y="132303"/>
                </a:lnTo>
                <a:lnTo>
                  <a:pt x="22758" y="144082"/>
                </a:lnTo>
                <a:lnTo>
                  <a:pt x="31579" y="193538"/>
                </a:lnTo>
                <a:lnTo>
                  <a:pt x="38589" y="238840"/>
                </a:lnTo>
                <a:lnTo>
                  <a:pt x="42236" y="259557"/>
                </a:lnTo>
                <a:lnTo>
                  <a:pt x="45938" y="278447"/>
                </a:lnTo>
                <a:lnTo>
                  <a:pt x="49675" y="296122"/>
                </a:lnTo>
                <a:lnTo>
                  <a:pt x="53437" y="309174"/>
                </a:lnTo>
                <a:lnTo>
                  <a:pt x="57215" y="319146"/>
                </a:lnTo>
                <a:lnTo>
                  <a:pt x="61004" y="327064"/>
                </a:lnTo>
                <a:lnTo>
                  <a:pt x="63529" y="334882"/>
                </a:lnTo>
                <a:lnTo>
                  <a:pt x="65213" y="342635"/>
                </a:lnTo>
                <a:lnTo>
                  <a:pt x="66336" y="350343"/>
                </a:lnTo>
                <a:lnTo>
                  <a:pt x="68354" y="358022"/>
                </a:lnTo>
                <a:lnTo>
                  <a:pt x="70969" y="365681"/>
                </a:lnTo>
                <a:lnTo>
                  <a:pt x="73983" y="373327"/>
                </a:lnTo>
                <a:lnTo>
                  <a:pt x="75992" y="379695"/>
                </a:lnTo>
                <a:lnTo>
                  <a:pt x="78225" y="390156"/>
                </a:lnTo>
                <a:lnTo>
                  <a:pt x="80090" y="393454"/>
                </a:lnTo>
                <a:lnTo>
                  <a:pt x="82604" y="395653"/>
                </a:lnTo>
                <a:lnTo>
                  <a:pt x="91441" y="4000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5829300" y="1863089"/>
            <a:ext cx="251460" cy="297181"/>
          </a:xfrm>
          <a:custGeom>
            <a:avLst/>
            <a:gdLst/>
            <a:ahLst/>
            <a:cxnLst/>
            <a:rect l="0" t="0" r="0" b="0"/>
            <a:pathLst>
              <a:path w="251460" h="297181">
                <a:moveTo>
                  <a:pt x="0" y="0"/>
                </a:moveTo>
                <a:lnTo>
                  <a:pt x="6067" y="12136"/>
                </a:lnTo>
                <a:lnTo>
                  <a:pt x="7854" y="16981"/>
                </a:lnTo>
                <a:lnTo>
                  <a:pt x="9841" y="25751"/>
                </a:lnTo>
                <a:lnTo>
                  <a:pt x="11641" y="31137"/>
                </a:lnTo>
                <a:lnTo>
                  <a:pt x="14110" y="37268"/>
                </a:lnTo>
                <a:lnTo>
                  <a:pt x="17027" y="43896"/>
                </a:lnTo>
                <a:lnTo>
                  <a:pt x="18971" y="49584"/>
                </a:lnTo>
                <a:lnTo>
                  <a:pt x="20267" y="54646"/>
                </a:lnTo>
                <a:lnTo>
                  <a:pt x="21132" y="59291"/>
                </a:lnTo>
                <a:lnTo>
                  <a:pt x="25517" y="68737"/>
                </a:lnTo>
                <a:lnTo>
                  <a:pt x="32252" y="81385"/>
                </a:lnTo>
                <a:lnTo>
                  <a:pt x="40551" y="96167"/>
                </a:lnTo>
                <a:lnTo>
                  <a:pt x="48624" y="109831"/>
                </a:lnTo>
                <a:lnTo>
                  <a:pt x="64367" y="135174"/>
                </a:lnTo>
                <a:lnTo>
                  <a:pt x="70851" y="144726"/>
                </a:lnTo>
                <a:lnTo>
                  <a:pt x="76444" y="152364"/>
                </a:lnTo>
                <a:lnTo>
                  <a:pt x="81443" y="158726"/>
                </a:lnTo>
                <a:lnTo>
                  <a:pt x="86045" y="164238"/>
                </a:lnTo>
                <a:lnTo>
                  <a:pt x="90383" y="169182"/>
                </a:lnTo>
                <a:lnTo>
                  <a:pt x="98590" y="178062"/>
                </a:lnTo>
                <a:lnTo>
                  <a:pt x="110350" y="190202"/>
                </a:lnTo>
                <a:lnTo>
                  <a:pt x="118048" y="197988"/>
                </a:lnTo>
                <a:lnTo>
                  <a:pt x="123148" y="201842"/>
                </a:lnTo>
                <a:lnTo>
                  <a:pt x="129089" y="205682"/>
                </a:lnTo>
                <a:lnTo>
                  <a:pt x="135589" y="209511"/>
                </a:lnTo>
                <a:lnTo>
                  <a:pt x="142462" y="215874"/>
                </a:lnTo>
                <a:lnTo>
                  <a:pt x="149585" y="223926"/>
                </a:lnTo>
                <a:lnTo>
                  <a:pt x="156873" y="233104"/>
                </a:lnTo>
                <a:lnTo>
                  <a:pt x="163002" y="240493"/>
                </a:lnTo>
                <a:lnTo>
                  <a:pt x="168357" y="246689"/>
                </a:lnTo>
                <a:lnTo>
                  <a:pt x="173199" y="252089"/>
                </a:lnTo>
                <a:lnTo>
                  <a:pt x="181964" y="261477"/>
                </a:lnTo>
                <a:lnTo>
                  <a:pt x="186079" y="265758"/>
                </a:lnTo>
                <a:lnTo>
                  <a:pt x="191363" y="269882"/>
                </a:lnTo>
                <a:lnTo>
                  <a:pt x="197425" y="273902"/>
                </a:lnTo>
                <a:lnTo>
                  <a:pt x="204006" y="277851"/>
                </a:lnTo>
                <a:lnTo>
                  <a:pt x="208394" y="281754"/>
                </a:lnTo>
                <a:lnTo>
                  <a:pt x="211319" y="285626"/>
                </a:lnTo>
                <a:lnTo>
                  <a:pt x="213270" y="289478"/>
                </a:lnTo>
                <a:lnTo>
                  <a:pt x="217110" y="292045"/>
                </a:lnTo>
                <a:lnTo>
                  <a:pt x="222209" y="293757"/>
                </a:lnTo>
                <a:lnTo>
                  <a:pt x="228150" y="294898"/>
                </a:lnTo>
                <a:lnTo>
                  <a:pt x="233379" y="295659"/>
                </a:lnTo>
                <a:lnTo>
                  <a:pt x="238136" y="296166"/>
                </a:lnTo>
                <a:lnTo>
                  <a:pt x="251459" y="297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5932170" y="1851660"/>
            <a:ext cx="114301" cy="400050"/>
          </a:xfrm>
          <a:custGeom>
            <a:avLst/>
            <a:gdLst/>
            <a:ahLst/>
            <a:cxnLst/>
            <a:rect l="0" t="0" r="0" b="0"/>
            <a:pathLst>
              <a:path w="114301" h="400050">
                <a:moveTo>
                  <a:pt x="114300" y="0"/>
                </a:moveTo>
                <a:lnTo>
                  <a:pt x="114300" y="6067"/>
                </a:lnTo>
                <a:lnTo>
                  <a:pt x="113030" y="9125"/>
                </a:lnTo>
                <a:lnTo>
                  <a:pt x="110913" y="12433"/>
                </a:lnTo>
                <a:lnTo>
                  <a:pt x="108232" y="15908"/>
                </a:lnTo>
                <a:lnTo>
                  <a:pt x="106444" y="19495"/>
                </a:lnTo>
                <a:lnTo>
                  <a:pt x="104458" y="26868"/>
                </a:lnTo>
                <a:lnTo>
                  <a:pt x="96802" y="51311"/>
                </a:lnTo>
                <a:lnTo>
                  <a:pt x="91204" y="68497"/>
                </a:lnTo>
                <a:lnTo>
                  <a:pt x="86203" y="82495"/>
                </a:lnTo>
                <a:lnTo>
                  <a:pt x="81599" y="94366"/>
                </a:lnTo>
                <a:lnTo>
                  <a:pt x="77259" y="104821"/>
                </a:lnTo>
                <a:lnTo>
                  <a:pt x="74366" y="114330"/>
                </a:lnTo>
                <a:lnTo>
                  <a:pt x="72437" y="123210"/>
                </a:lnTo>
                <a:lnTo>
                  <a:pt x="71152" y="131670"/>
                </a:lnTo>
                <a:lnTo>
                  <a:pt x="69024" y="139850"/>
                </a:lnTo>
                <a:lnTo>
                  <a:pt x="66336" y="147843"/>
                </a:lnTo>
                <a:lnTo>
                  <a:pt x="63274" y="155712"/>
                </a:lnTo>
                <a:lnTo>
                  <a:pt x="61233" y="164768"/>
                </a:lnTo>
                <a:lnTo>
                  <a:pt x="59872" y="174615"/>
                </a:lnTo>
                <a:lnTo>
                  <a:pt x="58964" y="184990"/>
                </a:lnTo>
                <a:lnTo>
                  <a:pt x="57090" y="194446"/>
                </a:lnTo>
                <a:lnTo>
                  <a:pt x="54570" y="203291"/>
                </a:lnTo>
                <a:lnTo>
                  <a:pt x="51619" y="211727"/>
                </a:lnTo>
                <a:lnTo>
                  <a:pt x="48383" y="219891"/>
                </a:lnTo>
                <a:lnTo>
                  <a:pt x="44955" y="227874"/>
                </a:lnTo>
                <a:lnTo>
                  <a:pt x="41400" y="235736"/>
                </a:lnTo>
                <a:lnTo>
                  <a:pt x="39030" y="243517"/>
                </a:lnTo>
                <a:lnTo>
                  <a:pt x="37450" y="251245"/>
                </a:lnTo>
                <a:lnTo>
                  <a:pt x="36396" y="258936"/>
                </a:lnTo>
                <a:lnTo>
                  <a:pt x="34424" y="266604"/>
                </a:lnTo>
                <a:lnTo>
                  <a:pt x="31839" y="274256"/>
                </a:lnTo>
                <a:lnTo>
                  <a:pt x="28846" y="281897"/>
                </a:lnTo>
                <a:lnTo>
                  <a:pt x="26851" y="289531"/>
                </a:lnTo>
                <a:lnTo>
                  <a:pt x="25520" y="297161"/>
                </a:lnTo>
                <a:lnTo>
                  <a:pt x="24634" y="304787"/>
                </a:lnTo>
                <a:lnTo>
                  <a:pt x="22772" y="313681"/>
                </a:lnTo>
                <a:lnTo>
                  <a:pt x="20262" y="323420"/>
                </a:lnTo>
                <a:lnTo>
                  <a:pt x="17318" y="333724"/>
                </a:lnTo>
                <a:lnTo>
                  <a:pt x="14085" y="343132"/>
                </a:lnTo>
                <a:lnTo>
                  <a:pt x="10660" y="351945"/>
                </a:lnTo>
                <a:lnTo>
                  <a:pt x="7106" y="360360"/>
                </a:lnTo>
                <a:lnTo>
                  <a:pt x="4738" y="367240"/>
                </a:lnTo>
                <a:lnTo>
                  <a:pt x="3158" y="373096"/>
                </a:lnTo>
                <a:lnTo>
                  <a:pt x="0" y="4000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6137909" y="2126026"/>
            <a:ext cx="148592" cy="192428"/>
          </a:xfrm>
          <a:custGeom>
            <a:avLst/>
            <a:gdLst/>
            <a:ahLst/>
            <a:cxnLst/>
            <a:rect l="0" t="0" r="0" b="0"/>
            <a:pathLst>
              <a:path w="148592" h="192428">
                <a:moveTo>
                  <a:pt x="0" y="34243"/>
                </a:moveTo>
                <a:lnTo>
                  <a:pt x="28318" y="5926"/>
                </a:lnTo>
                <a:lnTo>
                  <a:pt x="31579" y="3935"/>
                </a:lnTo>
                <a:lnTo>
                  <a:pt x="35023" y="2608"/>
                </a:lnTo>
                <a:lnTo>
                  <a:pt x="43607" y="478"/>
                </a:lnTo>
                <a:lnTo>
                  <a:pt x="48168" y="187"/>
                </a:lnTo>
                <a:lnTo>
                  <a:pt x="55376" y="0"/>
                </a:lnTo>
                <a:lnTo>
                  <a:pt x="59748" y="3361"/>
                </a:lnTo>
                <a:lnTo>
                  <a:pt x="62692" y="6035"/>
                </a:lnTo>
                <a:lnTo>
                  <a:pt x="64656" y="9088"/>
                </a:lnTo>
                <a:lnTo>
                  <a:pt x="65964" y="12393"/>
                </a:lnTo>
                <a:lnTo>
                  <a:pt x="66836" y="15866"/>
                </a:lnTo>
                <a:lnTo>
                  <a:pt x="67418" y="19452"/>
                </a:lnTo>
                <a:lnTo>
                  <a:pt x="67806" y="23112"/>
                </a:lnTo>
                <a:lnTo>
                  <a:pt x="68064" y="26823"/>
                </a:lnTo>
                <a:lnTo>
                  <a:pt x="68236" y="31836"/>
                </a:lnTo>
                <a:lnTo>
                  <a:pt x="68428" y="44180"/>
                </a:lnTo>
                <a:lnTo>
                  <a:pt x="65939" y="54838"/>
                </a:lnTo>
                <a:lnTo>
                  <a:pt x="61740" y="68293"/>
                </a:lnTo>
                <a:lnTo>
                  <a:pt x="56400" y="83613"/>
                </a:lnTo>
                <a:lnTo>
                  <a:pt x="52840" y="96367"/>
                </a:lnTo>
                <a:lnTo>
                  <a:pt x="50467" y="107409"/>
                </a:lnTo>
                <a:lnTo>
                  <a:pt x="48885" y="117310"/>
                </a:lnTo>
                <a:lnTo>
                  <a:pt x="46560" y="125181"/>
                </a:lnTo>
                <a:lnTo>
                  <a:pt x="43740" y="131699"/>
                </a:lnTo>
                <a:lnTo>
                  <a:pt x="40591" y="137314"/>
                </a:lnTo>
                <a:lnTo>
                  <a:pt x="33704" y="150326"/>
                </a:lnTo>
                <a:lnTo>
                  <a:pt x="30089" y="157352"/>
                </a:lnTo>
                <a:lnTo>
                  <a:pt x="26410" y="163306"/>
                </a:lnTo>
                <a:lnTo>
                  <a:pt x="22687" y="168545"/>
                </a:lnTo>
                <a:lnTo>
                  <a:pt x="13654" y="180011"/>
                </a:lnTo>
                <a:lnTo>
                  <a:pt x="14182" y="182222"/>
                </a:lnTo>
                <a:lnTo>
                  <a:pt x="18157" y="188065"/>
                </a:lnTo>
                <a:lnTo>
                  <a:pt x="20995" y="190131"/>
                </a:lnTo>
                <a:lnTo>
                  <a:pt x="24157" y="191509"/>
                </a:lnTo>
                <a:lnTo>
                  <a:pt x="27535" y="192427"/>
                </a:lnTo>
                <a:lnTo>
                  <a:pt x="32327" y="191769"/>
                </a:lnTo>
                <a:lnTo>
                  <a:pt x="38061" y="190061"/>
                </a:lnTo>
                <a:lnTo>
                  <a:pt x="44424" y="187652"/>
                </a:lnTo>
                <a:lnTo>
                  <a:pt x="52476" y="186046"/>
                </a:lnTo>
                <a:lnTo>
                  <a:pt x="61654" y="184975"/>
                </a:lnTo>
                <a:lnTo>
                  <a:pt x="71583" y="184261"/>
                </a:lnTo>
                <a:lnTo>
                  <a:pt x="80742" y="182515"/>
                </a:lnTo>
                <a:lnTo>
                  <a:pt x="89389" y="180081"/>
                </a:lnTo>
                <a:lnTo>
                  <a:pt x="97692" y="177189"/>
                </a:lnTo>
                <a:lnTo>
                  <a:pt x="107039" y="175260"/>
                </a:lnTo>
                <a:lnTo>
                  <a:pt x="117079" y="173975"/>
                </a:lnTo>
                <a:lnTo>
                  <a:pt x="148591" y="1714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4994909" y="2468879"/>
            <a:ext cx="1554482" cy="125731"/>
          </a:xfrm>
          <a:custGeom>
            <a:avLst/>
            <a:gdLst/>
            <a:ahLst/>
            <a:cxnLst/>
            <a:rect l="0" t="0" r="0" b="0"/>
            <a:pathLst>
              <a:path w="1554482" h="125731">
                <a:moveTo>
                  <a:pt x="0" y="125730"/>
                </a:moveTo>
                <a:lnTo>
                  <a:pt x="66990" y="125730"/>
                </a:lnTo>
                <a:lnTo>
                  <a:pt x="100894" y="122344"/>
                </a:lnTo>
                <a:lnTo>
                  <a:pt x="120603" y="119663"/>
                </a:lnTo>
                <a:lnTo>
                  <a:pt x="160477" y="115889"/>
                </a:lnTo>
                <a:lnTo>
                  <a:pt x="204561" y="113344"/>
                </a:lnTo>
                <a:lnTo>
                  <a:pt x="213844" y="111123"/>
                </a:lnTo>
                <a:lnTo>
                  <a:pt x="222573" y="108372"/>
                </a:lnTo>
                <a:lnTo>
                  <a:pt x="259129" y="104501"/>
                </a:lnTo>
                <a:lnTo>
                  <a:pt x="271813" y="102687"/>
                </a:lnTo>
                <a:lnTo>
                  <a:pt x="284079" y="100208"/>
                </a:lnTo>
                <a:lnTo>
                  <a:pt x="296066" y="97286"/>
                </a:lnTo>
                <a:lnTo>
                  <a:pt x="312947" y="94067"/>
                </a:lnTo>
                <a:lnTo>
                  <a:pt x="355412" y="87105"/>
                </a:lnTo>
                <a:lnTo>
                  <a:pt x="435367" y="76045"/>
                </a:lnTo>
                <a:lnTo>
                  <a:pt x="566106" y="59660"/>
                </a:lnTo>
                <a:lnTo>
                  <a:pt x="674513" y="47259"/>
                </a:lnTo>
                <a:lnTo>
                  <a:pt x="718915" y="42936"/>
                </a:lnTo>
                <a:lnTo>
                  <a:pt x="754867" y="40054"/>
                </a:lnTo>
                <a:lnTo>
                  <a:pt x="785185" y="38133"/>
                </a:lnTo>
                <a:lnTo>
                  <a:pt x="845965" y="32612"/>
                </a:lnTo>
                <a:lnTo>
                  <a:pt x="876397" y="29361"/>
                </a:lnTo>
                <a:lnTo>
                  <a:pt x="903035" y="27194"/>
                </a:lnTo>
                <a:lnTo>
                  <a:pt x="1300139" y="3347"/>
                </a:lnTo>
                <a:lnTo>
                  <a:pt x="1366933" y="1488"/>
                </a:lnTo>
                <a:lnTo>
                  <a:pt x="155448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5577997" y="2699261"/>
            <a:ext cx="365604" cy="259280"/>
          </a:xfrm>
          <a:custGeom>
            <a:avLst/>
            <a:gdLst/>
            <a:ahLst/>
            <a:cxnLst/>
            <a:rect l="0" t="0" r="0" b="0"/>
            <a:pathLst>
              <a:path w="365604" h="259280">
                <a:moveTo>
                  <a:pt x="11273" y="43939"/>
                </a:moveTo>
                <a:lnTo>
                  <a:pt x="11273" y="28030"/>
                </a:lnTo>
                <a:lnTo>
                  <a:pt x="13813" y="24443"/>
                </a:lnTo>
                <a:lnTo>
                  <a:pt x="23408" y="17070"/>
                </a:lnTo>
                <a:lnTo>
                  <a:pt x="32753" y="12947"/>
                </a:lnTo>
                <a:lnTo>
                  <a:pt x="42409" y="9844"/>
                </a:lnTo>
                <a:lnTo>
                  <a:pt x="48540" y="7239"/>
                </a:lnTo>
                <a:lnTo>
                  <a:pt x="55168" y="4232"/>
                </a:lnTo>
                <a:lnTo>
                  <a:pt x="62126" y="2228"/>
                </a:lnTo>
                <a:lnTo>
                  <a:pt x="69305" y="891"/>
                </a:lnTo>
                <a:lnTo>
                  <a:pt x="76631" y="0"/>
                </a:lnTo>
                <a:lnTo>
                  <a:pt x="85325" y="677"/>
                </a:lnTo>
                <a:lnTo>
                  <a:pt x="94931" y="2397"/>
                </a:lnTo>
                <a:lnTo>
                  <a:pt x="105145" y="4814"/>
                </a:lnTo>
                <a:lnTo>
                  <a:pt x="113224" y="6425"/>
                </a:lnTo>
                <a:lnTo>
                  <a:pt x="119880" y="7500"/>
                </a:lnTo>
                <a:lnTo>
                  <a:pt x="125588" y="8216"/>
                </a:lnTo>
                <a:lnTo>
                  <a:pt x="131933" y="8694"/>
                </a:lnTo>
                <a:lnTo>
                  <a:pt x="138703" y="9012"/>
                </a:lnTo>
                <a:lnTo>
                  <a:pt x="145756" y="9224"/>
                </a:lnTo>
                <a:lnTo>
                  <a:pt x="151728" y="10635"/>
                </a:lnTo>
                <a:lnTo>
                  <a:pt x="161751" y="15590"/>
                </a:lnTo>
                <a:lnTo>
                  <a:pt x="170438" y="22026"/>
                </a:lnTo>
                <a:lnTo>
                  <a:pt x="179803" y="29119"/>
                </a:lnTo>
                <a:lnTo>
                  <a:pt x="185856" y="32789"/>
                </a:lnTo>
                <a:lnTo>
                  <a:pt x="192431" y="36506"/>
                </a:lnTo>
                <a:lnTo>
                  <a:pt x="196816" y="40253"/>
                </a:lnTo>
                <a:lnTo>
                  <a:pt x="199738" y="44022"/>
                </a:lnTo>
                <a:lnTo>
                  <a:pt x="210496" y="65263"/>
                </a:lnTo>
                <a:lnTo>
                  <a:pt x="212668" y="73394"/>
                </a:lnTo>
                <a:lnTo>
                  <a:pt x="214116" y="82626"/>
                </a:lnTo>
                <a:lnTo>
                  <a:pt x="215082" y="92590"/>
                </a:lnTo>
                <a:lnTo>
                  <a:pt x="215725" y="100503"/>
                </a:lnTo>
                <a:lnTo>
                  <a:pt x="216154" y="107048"/>
                </a:lnTo>
                <a:lnTo>
                  <a:pt x="216440" y="112682"/>
                </a:lnTo>
                <a:lnTo>
                  <a:pt x="215361" y="117707"/>
                </a:lnTo>
                <a:lnTo>
                  <a:pt x="213371" y="122328"/>
                </a:lnTo>
                <a:lnTo>
                  <a:pt x="210775" y="126678"/>
                </a:lnTo>
                <a:lnTo>
                  <a:pt x="207775" y="132118"/>
                </a:lnTo>
                <a:lnTo>
                  <a:pt x="201054" y="144936"/>
                </a:lnTo>
                <a:lnTo>
                  <a:pt x="198753" y="150640"/>
                </a:lnTo>
                <a:lnTo>
                  <a:pt x="197220" y="155713"/>
                </a:lnTo>
                <a:lnTo>
                  <a:pt x="196197" y="160365"/>
                </a:lnTo>
                <a:lnTo>
                  <a:pt x="192975" y="166006"/>
                </a:lnTo>
                <a:lnTo>
                  <a:pt x="188288" y="172307"/>
                </a:lnTo>
                <a:lnTo>
                  <a:pt x="182623" y="179047"/>
                </a:lnTo>
                <a:lnTo>
                  <a:pt x="177576" y="184811"/>
                </a:lnTo>
                <a:lnTo>
                  <a:pt x="168582" y="194602"/>
                </a:lnTo>
                <a:lnTo>
                  <a:pt x="156378" y="207254"/>
                </a:lnTo>
                <a:lnTo>
                  <a:pt x="149920" y="212506"/>
                </a:lnTo>
                <a:lnTo>
                  <a:pt x="141804" y="218546"/>
                </a:lnTo>
                <a:lnTo>
                  <a:pt x="132584" y="225114"/>
                </a:lnTo>
                <a:lnTo>
                  <a:pt x="125166" y="230762"/>
                </a:lnTo>
                <a:lnTo>
                  <a:pt x="118952" y="235798"/>
                </a:lnTo>
                <a:lnTo>
                  <a:pt x="113539" y="240424"/>
                </a:lnTo>
                <a:lnTo>
                  <a:pt x="107390" y="243509"/>
                </a:lnTo>
                <a:lnTo>
                  <a:pt x="100751" y="245566"/>
                </a:lnTo>
                <a:lnTo>
                  <a:pt x="93785" y="246936"/>
                </a:lnTo>
                <a:lnTo>
                  <a:pt x="86601" y="249120"/>
                </a:lnTo>
                <a:lnTo>
                  <a:pt x="79272" y="251847"/>
                </a:lnTo>
                <a:lnTo>
                  <a:pt x="71845" y="254934"/>
                </a:lnTo>
                <a:lnTo>
                  <a:pt x="65624" y="256992"/>
                </a:lnTo>
                <a:lnTo>
                  <a:pt x="55325" y="259279"/>
                </a:lnTo>
                <a:lnTo>
                  <a:pt x="50801" y="258619"/>
                </a:lnTo>
                <a:lnTo>
                  <a:pt x="46515" y="256909"/>
                </a:lnTo>
                <a:lnTo>
                  <a:pt x="42388" y="254499"/>
                </a:lnTo>
                <a:lnTo>
                  <a:pt x="34415" y="251821"/>
                </a:lnTo>
                <a:lnTo>
                  <a:pt x="26638" y="250631"/>
                </a:lnTo>
                <a:lnTo>
                  <a:pt x="18948" y="250101"/>
                </a:lnTo>
                <a:lnTo>
                  <a:pt x="16390" y="248691"/>
                </a:lnTo>
                <a:lnTo>
                  <a:pt x="14684" y="246480"/>
                </a:lnTo>
                <a:lnTo>
                  <a:pt x="13547" y="243736"/>
                </a:lnTo>
                <a:lnTo>
                  <a:pt x="8897" y="237301"/>
                </a:lnTo>
                <a:lnTo>
                  <a:pt x="1631" y="228889"/>
                </a:lnTo>
                <a:lnTo>
                  <a:pt x="638" y="224352"/>
                </a:lnTo>
                <a:lnTo>
                  <a:pt x="196" y="218102"/>
                </a:lnTo>
                <a:lnTo>
                  <a:pt x="0" y="211091"/>
                </a:lnTo>
                <a:lnTo>
                  <a:pt x="1217" y="207444"/>
                </a:lnTo>
                <a:lnTo>
                  <a:pt x="5957" y="200004"/>
                </a:lnTo>
                <a:lnTo>
                  <a:pt x="8999" y="197512"/>
                </a:lnTo>
                <a:lnTo>
                  <a:pt x="12297" y="195851"/>
                </a:lnTo>
                <a:lnTo>
                  <a:pt x="15766" y="194744"/>
                </a:lnTo>
                <a:lnTo>
                  <a:pt x="23006" y="190126"/>
                </a:lnTo>
                <a:lnTo>
                  <a:pt x="30458" y="183841"/>
                </a:lnTo>
                <a:lnTo>
                  <a:pt x="38003" y="176814"/>
                </a:lnTo>
                <a:lnTo>
                  <a:pt x="44333" y="173162"/>
                </a:lnTo>
                <a:lnTo>
                  <a:pt x="52363" y="169458"/>
                </a:lnTo>
                <a:lnTo>
                  <a:pt x="61526" y="165718"/>
                </a:lnTo>
                <a:lnTo>
                  <a:pt x="70175" y="163225"/>
                </a:lnTo>
                <a:lnTo>
                  <a:pt x="78481" y="161563"/>
                </a:lnTo>
                <a:lnTo>
                  <a:pt x="86558" y="160454"/>
                </a:lnTo>
                <a:lnTo>
                  <a:pt x="93213" y="159716"/>
                </a:lnTo>
                <a:lnTo>
                  <a:pt x="103994" y="158895"/>
                </a:lnTo>
                <a:lnTo>
                  <a:pt x="109917" y="158676"/>
                </a:lnTo>
                <a:lnTo>
                  <a:pt x="123271" y="158433"/>
                </a:lnTo>
                <a:lnTo>
                  <a:pt x="157205" y="158296"/>
                </a:lnTo>
                <a:lnTo>
                  <a:pt x="168251" y="159547"/>
                </a:lnTo>
                <a:lnTo>
                  <a:pt x="178155" y="161651"/>
                </a:lnTo>
                <a:lnTo>
                  <a:pt x="187297" y="164323"/>
                </a:lnTo>
                <a:lnTo>
                  <a:pt x="254775" y="186288"/>
                </a:lnTo>
                <a:lnTo>
                  <a:pt x="275208" y="193448"/>
                </a:lnTo>
                <a:lnTo>
                  <a:pt x="291369" y="199492"/>
                </a:lnTo>
                <a:lnTo>
                  <a:pt x="304683" y="204791"/>
                </a:lnTo>
                <a:lnTo>
                  <a:pt x="316100" y="208323"/>
                </a:lnTo>
                <a:lnTo>
                  <a:pt x="326251" y="210678"/>
                </a:lnTo>
                <a:lnTo>
                  <a:pt x="335557" y="212248"/>
                </a:lnTo>
                <a:lnTo>
                  <a:pt x="343033" y="213295"/>
                </a:lnTo>
                <a:lnTo>
                  <a:pt x="349286" y="213993"/>
                </a:lnTo>
                <a:lnTo>
                  <a:pt x="365603" y="2153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6812280" y="2880359"/>
            <a:ext cx="77422" cy="397250"/>
          </a:xfrm>
          <a:custGeom>
            <a:avLst/>
            <a:gdLst/>
            <a:ahLst/>
            <a:cxnLst/>
            <a:rect l="0" t="0" r="0" b="0"/>
            <a:pathLst>
              <a:path w="77422" h="397250">
                <a:moveTo>
                  <a:pt x="0" y="0"/>
                </a:moveTo>
                <a:lnTo>
                  <a:pt x="0" y="9842"/>
                </a:lnTo>
                <a:lnTo>
                  <a:pt x="1270" y="11641"/>
                </a:lnTo>
                <a:lnTo>
                  <a:pt x="3386" y="14111"/>
                </a:lnTo>
                <a:lnTo>
                  <a:pt x="6068" y="17027"/>
                </a:lnTo>
                <a:lnTo>
                  <a:pt x="12432" y="23655"/>
                </a:lnTo>
                <a:lnTo>
                  <a:pt x="15908" y="27200"/>
                </a:lnTo>
                <a:lnTo>
                  <a:pt x="19496" y="32104"/>
                </a:lnTo>
                <a:lnTo>
                  <a:pt x="23157" y="37913"/>
                </a:lnTo>
                <a:lnTo>
                  <a:pt x="26867" y="44325"/>
                </a:lnTo>
                <a:lnTo>
                  <a:pt x="30612" y="49870"/>
                </a:lnTo>
                <a:lnTo>
                  <a:pt x="34378" y="54837"/>
                </a:lnTo>
                <a:lnTo>
                  <a:pt x="38159" y="59418"/>
                </a:lnTo>
                <a:lnTo>
                  <a:pt x="40679" y="66282"/>
                </a:lnTo>
                <a:lnTo>
                  <a:pt x="42359" y="74668"/>
                </a:lnTo>
                <a:lnTo>
                  <a:pt x="43479" y="84069"/>
                </a:lnTo>
                <a:lnTo>
                  <a:pt x="46766" y="96686"/>
                </a:lnTo>
                <a:lnTo>
                  <a:pt x="51497" y="111448"/>
                </a:lnTo>
                <a:lnTo>
                  <a:pt x="57192" y="127638"/>
                </a:lnTo>
                <a:lnTo>
                  <a:pt x="62257" y="143512"/>
                </a:lnTo>
                <a:lnTo>
                  <a:pt x="71273" y="174697"/>
                </a:lnTo>
                <a:lnTo>
                  <a:pt x="74185" y="188855"/>
                </a:lnTo>
                <a:lnTo>
                  <a:pt x="76126" y="202103"/>
                </a:lnTo>
                <a:lnTo>
                  <a:pt x="77421" y="214746"/>
                </a:lnTo>
                <a:lnTo>
                  <a:pt x="77014" y="226984"/>
                </a:lnTo>
                <a:lnTo>
                  <a:pt x="75472" y="238953"/>
                </a:lnTo>
                <a:lnTo>
                  <a:pt x="73174" y="250742"/>
                </a:lnTo>
                <a:lnTo>
                  <a:pt x="71643" y="261141"/>
                </a:lnTo>
                <a:lnTo>
                  <a:pt x="70622" y="270615"/>
                </a:lnTo>
                <a:lnTo>
                  <a:pt x="69941" y="279470"/>
                </a:lnTo>
                <a:lnTo>
                  <a:pt x="68217" y="289183"/>
                </a:lnTo>
                <a:lnTo>
                  <a:pt x="65798" y="299469"/>
                </a:lnTo>
                <a:lnTo>
                  <a:pt x="62915" y="310136"/>
                </a:lnTo>
                <a:lnTo>
                  <a:pt x="59723" y="319788"/>
                </a:lnTo>
                <a:lnTo>
                  <a:pt x="56326" y="328762"/>
                </a:lnTo>
                <a:lnTo>
                  <a:pt x="52790" y="337285"/>
                </a:lnTo>
                <a:lnTo>
                  <a:pt x="50433" y="344237"/>
                </a:lnTo>
                <a:lnTo>
                  <a:pt x="48862" y="350141"/>
                </a:lnTo>
                <a:lnTo>
                  <a:pt x="47815" y="355348"/>
                </a:lnTo>
                <a:lnTo>
                  <a:pt x="45847" y="361359"/>
                </a:lnTo>
                <a:lnTo>
                  <a:pt x="43264" y="367906"/>
                </a:lnTo>
                <a:lnTo>
                  <a:pt x="40273" y="374811"/>
                </a:lnTo>
                <a:lnTo>
                  <a:pt x="37008" y="380684"/>
                </a:lnTo>
                <a:lnTo>
                  <a:pt x="33562" y="385869"/>
                </a:lnTo>
                <a:lnTo>
                  <a:pt x="24974" y="397249"/>
                </a:lnTo>
                <a:lnTo>
                  <a:pt x="24269" y="396913"/>
                </a:lnTo>
                <a:lnTo>
                  <a:pt x="23799" y="395419"/>
                </a:lnTo>
                <a:lnTo>
                  <a:pt x="23486" y="393153"/>
                </a:lnTo>
                <a:lnTo>
                  <a:pt x="22007" y="391642"/>
                </a:lnTo>
                <a:lnTo>
                  <a:pt x="19751" y="390635"/>
                </a:lnTo>
                <a:lnTo>
                  <a:pt x="11429" y="388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7235190" y="1914519"/>
            <a:ext cx="239837" cy="633657"/>
          </a:xfrm>
          <a:custGeom>
            <a:avLst/>
            <a:gdLst/>
            <a:ahLst/>
            <a:cxnLst/>
            <a:rect l="0" t="0" r="0" b="0"/>
            <a:pathLst>
              <a:path w="239837" h="633657">
                <a:moveTo>
                  <a:pt x="0" y="74300"/>
                </a:moveTo>
                <a:lnTo>
                  <a:pt x="0" y="112186"/>
                </a:lnTo>
                <a:lnTo>
                  <a:pt x="1270" y="123687"/>
                </a:lnTo>
                <a:lnTo>
                  <a:pt x="3386" y="136435"/>
                </a:lnTo>
                <a:lnTo>
                  <a:pt x="6068" y="150014"/>
                </a:lnTo>
                <a:lnTo>
                  <a:pt x="9125" y="161606"/>
                </a:lnTo>
                <a:lnTo>
                  <a:pt x="15908" y="181260"/>
                </a:lnTo>
                <a:lnTo>
                  <a:pt x="19771" y="198461"/>
                </a:lnTo>
                <a:lnTo>
                  <a:pt x="22756" y="214573"/>
                </a:lnTo>
                <a:lnTo>
                  <a:pt x="28317" y="230201"/>
                </a:lnTo>
                <a:lnTo>
                  <a:pt x="31635" y="245613"/>
                </a:lnTo>
                <a:lnTo>
                  <a:pt x="34380" y="260929"/>
                </a:lnTo>
                <a:lnTo>
                  <a:pt x="39833" y="276203"/>
                </a:lnTo>
                <a:lnTo>
                  <a:pt x="43975" y="293015"/>
                </a:lnTo>
                <a:lnTo>
                  <a:pt x="45827" y="296310"/>
                </a:lnTo>
                <a:lnTo>
                  <a:pt x="48331" y="298507"/>
                </a:lnTo>
                <a:lnTo>
                  <a:pt x="54500" y="302218"/>
                </a:lnTo>
                <a:lnTo>
                  <a:pt x="61476" y="308100"/>
                </a:lnTo>
                <a:lnTo>
                  <a:pt x="65114" y="310177"/>
                </a:lnTo>
                <a:lnTo>
                  <a:pt x="72543" y="312484"/>
                </a:lnTo>
                <a:lnTo>
                  <a:pt x="76301" y="313100"/>
                </a:lnTo>
                <a:lnTo>
                  <a:pt x="80078" y="313510"/>
                </a:lnTo>
                <a:lnTo>
                  <a:pt x="83865" y="313783"/>
                </a:lnTo>
                <a:lnTo>
                  <a:pt x="87659" y="313966"/>
                </a:lnTo>
                <a:lnTo>
                  <a:pt x="95263" y="314168"/>
                </a:lnTo>
                <a:lnTo>
                  <a:pt x="106683" y="314282"/>
                </a:lnTo>
                <a:lnTo>
                  <a:pt x="110492" y="313028"/>
                </a:lnTo>
                <a:lnTo>
                  <a:pt x="114301" y="310923"/>
                </a:lnTo>
                <a:lnTo>
                  <a:pt x="118110" y="308249"/>
                </a:lnTo>
                <a:lnTo>
                  <a:pt x="121920" y="305196"/>
                </a:lnTo>
                <a:lnTo>
                  <a:pt x="125730" y="301891"/>
                </a:lnTo>
                <a:lnTo>
                  <a:pt x="129540" y="298417"/>
                </a:lnTo>
                <a:lnTo>
                  <a:pt x="133350" y="293562"/>
                </a:lnTo>
                <a:lnTo>
                  <a:pt x="137160" y="287785"/>
                </a:lnTo>
                <a:lnTo>
                  <a:pt x="140969" y="281393"/>
                </a:lnTo>
                <a:lnTo>
                  <a:pt x="146050" y="272052"/>
                </a:lnTo>
                <a:lnTo>
                  <a:pt x="165335" y="234635"/>
                </a:lnTo>
                <a:lnTo>
                  <a:pt x="179739" y="206097"/>
                </a:lnTo>
                <a:lnTo>
                  <a:pt x="184595" y="193915"/>
                </a:lnTo>
                <a:lnTo>
                  <a:pt x="187833" y="183253"/>
                </a:lnTo>
                <a:lnTo>
                  <a:pt x="192701" y="164634"/>
                </a:lnTo>
                <a:lnTo>
                  <a:pt x="199098" y="147892"/>
                </a:lnTo>
                <a:lnTo>
                  <a:pt x="202788" y="131984"/>
                </a:lnTo>
                <a:lnTo>
                  <a:pt x="205698" y="116448"/>
                </a:lnTo>
                <a:lnTo>
                  <a:pt x="211224" y="101076"/>
                </a:lnTo>
                <a:lnTo>
                  <a:pt x="214528" y="85777"/>
                </a:lnTo>
                <a:lnTo>
                  <a:pt x="215408" y="78142"/>
                </a:lnTo>
                <a:lnTo>
                  <a:pt x="214725" y="71781"/>
                </a:lnTo>
                <a:lnTo>
                  <a:pt x="213000" y="66271"/>
                </a:lnTo>
                <a:lnTo>
                  <a:pt x="210580" y="61328"/>
                </a:lnTo>
                <a:lnTo>
                  <a:pt x="207891" y="49061"/>
                </a:lnTo>
                <a:lnTo>
                  <a:pt x="206696" y="35143"/>
                </a:lnTo>
                <a:lnTo>
                  <a:pt x="206023" y="15567"/>
                </a:lnTo>
                <a:lnTo>
                  <a:pt x="205765" y="0"/>
                </a:lnTo>
                <a:lnTo>
                  <a:pt x="205740" y="155537"/>
                </a:lnTo>
                <a:lnTo>
                  <a:pt x="207010" y="170368"/>
                </a:lnTo>
                <a:lnTo>
                  <a:pt x="209126" y="184066"/>
                </a:lnTo>
                <a:lnTo>
                  <a:pt x="211808" y="197007"/>
                </a:lnTo>
                <a:lnTo>
                  <a:pt x="214865" y="208175"/>
                </a:lnTo>
                <a:lnTo>
                  <a:pt x="221648" y="227357"/>
                </a:lnTo>
                <a:lnTo>
                  <a:pt x="225236" y="241108"/>
                </a:lnTo>
                <a:lnTo>
                  <a:pt x="228897" y="257896"/>
                </a:lnTo>
                <a:lnTo>
                  <a:pt x="232607" y="276707"/>
                </a:lnTo>
                <a:lnTo>
                  <a:pt x="235082" y="296868"/>
                </a:lnTo>
                <a:lnTo>
                  <a:pt x="236731" y="317929"/>
                </a:lnTo>
                <a:lnTo>
                  <a:pt x="237831" y="339589"/>
                </a:lnTo>
                <a:lnTo>
                  <a:pt x="239052" y="380590"/>
                </a:lnTo>
                <a:lnTo>
                  <a:pt x="239836" y="440449"/>
                </a:lnTo>
                <a:lnTo>
                  <a:pt x="238631" y="451749"/>
                </a:lnTo>
                <a:lnTo>
                  <a:pt x="236557" y="463093"/>
                </a:lnTo>
                <a:lnTo>
                  <a:pt x="233904" y="474465"/>
                </a:lnTo>
                <a:lnTo>
                  <a:pt x="227570" y="493875"/>
                </a:lnTo>
                <a:lnTo>
                  <a:pt x="220523" y="512238"/>
                </a:lnTo>
                <a:lnTo>
                  <a:pt x="213156" y="533099"/>
                </a:lnTo>
                <a:lnTo>
                  <a:pt x="208144" y="545266"/>
                </a:lnTo>
                <a:lnTo>
                  <a:pt x="202263" y="558458"/>
                </a:lnTo>
                <a:lnTo>
                  <a:pt x="195802" y="572332"/>
                </a:lnTo>
                <a:lnTo>
                  <a:pt x="190224" y="582852"/>
                </a:lnTo>
                <a:lnTo>
                  <a:pt x="185236" y="591135"/>
                </a:lnTo>
                <a:lnTo>
                  <a:pt x="180641" y="597927"/>
                </a:lnTo>
                <a:lnTo>
                  <a:pt x="175037" y="603724"/>
                </a:lnTo>
                <a:lnTo>
                  <a:pt x="168761" y="608860"/>
                </a:lnTo>
                <a:lnTo>
                  <a:pt x="162038" y="613553"/>
                </a:lnTo>
                <a:lnTo>
                  <a:pt x="155015" y="617952"/>
                </a:lnTo>
                <a:lnTo>
                  <a:pt x="147793" y="622155"/>
                </a:lnTo>
                <a:lnTo>
                  <a:pt x="140439" y="626227"/>
                </a:lnTo>
                <a:lnTo>
                  <a:pt x="131726" y="628942"/>
                </a:lnTo>
                <a:lnTo>
                  <a:pt x="122107" y="630751"/>
                </a:lnTo>
                <a:lnTo>
                  <a:pt x="97497" y="633656"/>
                </a:lnTo>
                <a:lnTo>
                  <a:pt x="94208" y="632624"/>
                </a:lnTo>
                <a:lnTo>
                  <a:pt x="87166" y="628091"/>
                </a:lnTo>
                <a:lnTo>
                  <a:pt x="79803" y="621843"/>
                </a:lnTo>
                <a:lnTo>
                  <a:pt x="76062" y="618399"/>
                </a:lnTo>
                <a:lnTo>
                  <a:pt x="73568" y="614833"/>
                </a:lnTo>
                <a:lnTo>
                  <a:pt x="68788" y="603746"/>
                </a:lnTo>
                <a:lnTo>
                  <a:pt x="66179" y="599984"/>
                </a:lnTo>
                <a:lnTo>
                  <a:pt x="57150" y="5886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7600950" y="2160269"/>
            <a:ext cx="57151" cy="228601"/>
          </a:xfrm>
          <a:custGeom>
            <a:avLst/>
            <a:gdLst/>
            <a:ahLst/>
            <a:cxnLst/>
            <a:rect l="0" t="0" r="0" b="0"/>
            <a:pathLst>
              <a:path w="57151" h="22860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7" y="31818"/>
                </a:lnTo>
                <a:lnTo>
                  <a:pt x="7855" y="37722"/>
                </a:lnTo>
                <a:lnTo>
                  <a:pt x="9046" y="42929"/>
                </a:lnTo>
                <a:lnTo>
                  <a:pt x="9841" y="47669"/>
                </a:lnTo>
                <a:lnTo>
                  <a:pt x="11640" y="53370"/>
                </a:lnTo>
                <a:lnTo>
                  <a:pt x="14110" y="59710"/>
                </a:lnTo>
                <a:lnTo>
                  <a:pt x="17026" y="66477"/>
                </a:lnTo>
                <a:lnTo>
                  <a:pt x="18970" y="73528"/>
                </a:lnTo>
                <a:lnTo>
                  <a:pt x="20267" y="80769"/>
                </a:lnTo>
                <a:lnTo>
                  <a:pt x="21132" y="88136"/>
                </a:lnTo>
                <a:lnTo>
                  <a:pt x="22977" y="95588"/>
                </a:lnTo>
                <a:lnTo>
                  <a:pt x="25479" y="103095"/>
                </a:lnTo>
                <a:lnTo>
                  <a:pt x="28416" y="110640"/>
                </a:lnTo>
                <a:lnTo>
                  <a:pt x="31643" y="120750"/>
                </a:lnTo>
                <a:lnTo>
                  <a:pt x="35065" y="132570"/>
                </a:lnTo>
                <a:lnTo>
                  <a:pt x="38617" y="145530"/>
                </a:lnTo>
                <a:lnTo>
                  <a:pt x="40985" y="156710"/>
                </a:lnTo>
                <a:lnTo>
                  <a:pt x="42563" y="166704"/>
                </a:lnTo>
                <a:lnTo>
                  <a:pt x="43615" y="175906"/>
                </a:lnTo>
                <a:lnTo>
                  <a:pt x="44316" y="183311"/>
                </a:lnTo>
                <a:lnTo>
                  <a:pt x="44784" y="189517"/>
                </a:lnTo>
                <a:lnTo>
                  <a:pt x="45096" y="194925"/>
                </a:lnTo>
                <a:lnTo>
                  <a:pt x="46574" y="201070"/>
                </a:lnTo>
                <a:lnTo>
                  <a:pt x="48829" y="207707"/>
                </a:lnTo>
                <a:lnTo>
                  <a:pt x="57150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7738109" y="2160269"/>
            <a:ext cx="251461" cy="45721"/>
          </a:xfrm>
          <a:custGeom>
            <a:avLst/>
            <a:gdLst/>
            <a:ahLst/>
            <a:cxnLst/>
            <a:rect l="0" t="0" r="0" b="0"/>
            <a:pathLst>
              <a:path w="251461" h="45721">
                <a:moveTo>
                  <a:pt x="0" y="45720"/>
                </a:moveTo>
                <a:lnTo>
                  <a:pt x="18204" y="39653"/>
                </a:lnTo>
                <a:lnTo>
                  <a:pt x="24836" y="37865"/>
                </a:lnTo>
                <a:lnTo>
                  <a:pt x="30527" y="36674"/>
                </a:lnTo>
                <a:lnTo>
                  <a:pt x="35592" y="35879"/>
                </a:lnTo>
                <a:lnTo>
                  <a:pt x="42778" y="34080"/>
                </a:lnTo>
                <a:lnTo>
                  <a:pt x="51379" y="31610"/>
                </a:lnTo>
                <a:lnTo>
                  <a:pt x="60922" y="28694"/>
                </a:lnTo>
                <a:lnTo>
                  <a:pt x="72365" y="26749"/>
                </a:lnTo>
                <a:lnTo>
                  <a:pt x="85073" y="25453"/>
                </a:lnTo>
                <a:lnTo>
                  <a:pt x="98626" y="24589"/>
                </a:lnTo>
                <a:lnTo>
                  <a:pt x="110201" y="22743"/>
                </a:lnTo>
                <a:lnTo>
                  <a:pt x="120457" y="20242"/>
                </a:lnTo>
                <a:lnTo>
                  <a:pt x="129835" y="17305"/>
                </a:lnTo>
                <a:lnTo>
                  <a:pt x="143707" y="14077"/>
                </a:lnTo>
                <a:lnTo>
                  <a:pt x="179441" y="7103"/>
                </a:lnTo>
                <a:lnTo>
                  <a:pt x="194557" y="4736"/>
                </a:lnTo>
                <a:lnTo>
                  <a:pt x="207175" y="3157"/>
                </a:lnTo>
                <a:lnTo>
                  <a:pt x="230296" y="936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7795259" y="2068829"/>
            <a:ext cx="102871" cy="251461"/>
          </a:xfrm>
          <a:custGeom>
            <a:avLst/>
            <a:gdLst/>
            <a:ahLst/>
            <a:cxnLst/>
            <a:rect l="0" t="0" r="0" b="0"/>
            <a:pathLst>
              <a:path w="102871" h="251461">
                <a:moveTo>
                  <a:pt x="0" y="0"/>
                </a:moveTo>
                <a:lnTo>
                  <a:pt x="6068" y="12136"/>
                </a:lnTo>
                <a:lnTo>
                  <a:pt x="9125" y="19521"/>
                </a:lnTo>
                <a:lnTo>
                  <a:pt x="12434" y="28254"/>
                </a:lnTo>
                <a:lnTo>
                  <a:pt x="15909" y="37886"/>
                </a:lnTo>
                <a:lnTo>
                  <a:pt x="19496" y="45578"/>
                </a:lnTo>
                <a:lnTo>
                  <a:pt x="23158" y="51975"/>
                </a:lnTo>
                <a:lnTo>
                  <a:pt x="26869" y="57510"/>
                </a:lnTo>
                <a:lnTo>
                  <a:pt x="30612" y="63741"/>
                </a:lnTo>
                <a:lnTo>
                  <a:pt x="34379" y="70434"/>
                </a:lnTo>
                <a:lnTo>
                  <a:pt x="41950" y="84644"/>
                </a:lnTo>
                <a:lnTo>
                  <a:pt x="49548" y="99427"/>
                </a:lnTo>
                <a:lnTo>
                  <a:pt x="52082" y="105654"/>
                </a:lnTo>
                <a:lnTo>
                  <a:pt x="53771" y="111077"/>
                </a:lnTo>
                <a:lnTo>
                  <a:pt x="54898" y="115961"/>
                </a:lnTo>
                <a:lnTo>
                  <a:pt x="56919" y="121758"/>
                </a:lnTo>
                <a:lnTo>
                  <a:pt x="59536" y="128162"/>
                </a:lnTo>
                <a:lnTo>
                  <a:pt x="62551" y="134971"/>
                </a:lnTo>
                <a:lnTo>
                  <a:pt x="64561" y="140781"/>
                </a:lnTo>
                <a:lnTo>
                  <a:pt x="65901" y="145924"/>
                </a:lnTo>
                <a:lnTo>
                  <a:pt x="66794" y="150623"/>
                </a:lnTo>
                <a:lnTo>
                  <a:pt x="68659" y="156295"/>
                </a:lnTo>
                <a:lnTo>
                  <a:pt x="71174" y="162617"/>
                </a:lnTo>
                <a:lnTo>
                  <a:pt x="74119" y="169372"/>
                </a:lnTo>
                <a:lnTo>
                  <a:pt x="76083" y="175145"/>
                </a:lnTo>
                <a:lnTo>
                  <a:pt x="77393" y="180263"/>
                </a:lnTo>
                <a:lnTo>
                  <a:pt x="78265" y="184946"/>
                </a:lnTo>
                <a:lnTo>
                  <a:pt x="78847" y="189337"/>
                </a:lnTo>
                <a:lnTo>
                  <a:pt x="79234" y="193535"/>
                </a:lnTo>
                <a:lnTo>
                  <a:pt x="79493" y="197603"/>
                </a:lnTo>
                <a:lnTo>
                  <a:pt x="80936" y="201586"/>
                </a:lnTo>
                <a:lnTo>
                  <a:pt x="83167" y="205511"/>
                </a:lnTo>
                <a:lnTo>
                  <a:pt x="85925" y="209397"/>
                </a:lnTo>
                <a:lnTo>
                  <a:pt x="88989" y="217102"/>
                </a:lnTo>
                <a:lnTo>
                  <a:pt x="90351" y="224760"/>
                </a:lnTo>
                <a:lnTo>
                  <a:pt x="90956" y="232397"/>
                </a:lnTo>
                <a:lnTo>
                  <a:pt x="92388" y="234942"/>
                </a:lnTo>
                <a:lnTo>
                  <a:pt x="94612" y="236638"/>
                </a:lnTo>
                <a:lnTo>
                  <a:pt x="97365" y="237769"/>
                </a:lnTo>
                <a:lnTo>
                  <a:pt x="99200" y="239793"/>
                </a:lnTo>
                <a:lnTo>
                  <a:pt x="100424" y="242412"/>
                </a:lnTo>
                <a:lnTo>
                  <a:pt x="102870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8035290" y="2002729"/>
            <a:ext cx="239710" cy="590047"/>
          </a:xfrm>
          <a:custGeom>
            <a:avLst/>
            <a:gdLst/>
            <a:ahLst/>
            <a:cxnLst/>
            <a:rect l="0" t="0" r="0" b="0"/>
            <a:pathLst>
              <a:path w="239710" h="590047">
                <a:moveTo>
                  <a:pt x="0" y="20381"/>
                </a:moveTo>
                <a:lnTo>
                  <a:pt x="6068" y="32516"/>
                </a:lnTo>
                <a:lnTo>
                  <a:pt x="9046" y="41861"/>
                </a:lnTo>
                <a:lnTo>
                  <a:pt x="10959" y="58208"/>
                </a:lnTo>
                <a:lnTo>
                  <a:pt x="19192" y="82792"/>
                </a:lnTo>
                <a:lnTo>
                  <a:pt x="21229" y="97225"/>
                </a:lnTo>
                <a:lnTo>
                  <a:pt x="21773" y="107171"/>
                </a:lnTo>
                <a:lnTo>
                  <a:pt x="22377" y="131767"/>
                </a:lnTo>
                <a:lnTo>
                  <a:pt x="22716" y="162040"/>
                </a:lnTo>
                <a:lnTo>
                  <a:pt x="24034" y="171970"/>
                </a:lnTo>
                <a:lnTo>
                  <a:pt x="26183" y="182400"/>
                </a:lnTo>
                <a:lnTo>
                  <a:pt x="28885" y="193163"/>
                </a:lnTo>
                <a:lnTo>
                  <a:pt x="33226" y="202879"/>
                </a:lnTo>
                <a:lnTo>
                  <a:pt x="38661" y="211896"/>
                </a:lnTo>
                <a:lnTo>
                  <a:pt x="44823" y="220448"/>
                </a:lnTo>
                <a:lnTo>
                  <a:pt x="50202" y="226149"/>
                </a:lnTo>
                <a:lnTo>
                  <a:pt x="55058" y="229949"/>
                </a:lnTo>
                <a:lnTo>
                  <a:pt x="59565" y="232483"/>
                </a:lnTo>
                <a:lnTo>
                  <a:pt x="63840" y="235442"/>
                </a:lnTo>
                <a:lnTo>
                  <a:pt x="67960" y="238685"/>
                </a:lnTo>
                <a:lnTo>
                  <a:pt x="71976" y="242117"/>
                </a:lnTo>
                <a:lnTo>
                  <a:pt x="75924" y="244405"/>
                </a:lnTo>
                <a:lnTo>
                  <a:pt x="79826" y="245930"/>
                </a:lnTo>
                <a:lnTo>
                  <a:pt x="83697" y="246947"/>
                </a:lnTo>
                <a:lnTo>
                  <a:pt x="87548" y="246355"/>
                </a:lnTo>
                <a:lnTo>
                  <a:pt x="91385" y="244690"/>
                </a:lnTo>
                <a:lnTo>
                  <a:pt x="95213" y="242310"/>
                </a:lnTo>
                <a:lnTo>
                  <a:pt x="99035" y="239454"/>
                </a:lnTo>
                <a:lnTo>
                  <a:pt x="102853" y="236279"/>
                </a:lnTo>
                <a:lnTo>
                  <a:pt x="106668" y="232893"/>
                </a:lnTo>
                <a:lnTo>
                  <a:pt x="110482" y="230636"/>
                </a:lnTo>
                <a:lnTo>
                  <a:pt x="114294" y="229131"/>
                </a:lnTo>
                <a:lnTo>
                  <a:pt x="118106" y="228127"/>
                </a:lnTo>
                <a:lnTo>
                  <a:pt x="121918" y="224918"/>
                </a:lnTo>
                <a:lnTo>
                  <a:pt x="125728" y="220239"/>
                </a:lnTo>
                <a:lnTo>
                  <a:pt x="129538" y="214580"/>
                </a:lnTo>
                <a:lnTo>
                  <a:pt x="133349" y="209536"/>
                </a:lnTo>
                <a:lnTo>
                  <a:pt x="137160" y="204904"/>
                </a:lnTo>
                <a:lnTo>
                  <a:pt x="140969" y="200546"/>
                </a:lnTo>
                <a:lnTo>
                  <a:pt x="144780" y="195101"/>
                </a:lnTo>
                <a:lnTo>
                  <a:pt x="148589" y="188931"/>
                </a:lnTo>
                <a:lnTo>
                  <a:pt x="152399" y="182277"/>
                </a:lnTo>
                <a:lnTo>
                  <a:pt x="160019" y="168111"/>
                </a:lnTo>
                <a:lnTo>
                  <a:pt x="163829" y="160778"/>
                </a:lnTo>
                <a:lnTo>
                  <a:pt x="167640" y="154619"/>
                </a:lnTo>
                <a:lnTo>
                  <a:pt x="171450" y="149243"/>
                </a:lnTo>
                <a:lnTo>
                  <a:pt x="175260" y="144388"/>
                </a:lnTo>
                <a:lnTo>
                  <a:pt x="179069" y="138612"/>
                </a:lnTo>
                <a:lnTo>
                  <a:pt x="182879" y="132222"/>
                </a:lnTo>
                <a:lnTo>
                  <a:pt x="186689" y="125421"/>
                </a:lnTo>
                <a:lnTo>
                  <a:pt x="190500" y="115808"/>
                </a:lnTo>
                <a:lnTo>
                  <a:pt x="194310" y="104319"/>
                </a:lnTo>
                <a:lnTo>
                  <a:pt x="198119" y="91579"/>
                </a:lnTo>
                <a:lnTo>
                  <a:pt x="200660" y="80546"/>
                </a:lnTo>
                <a:lnTo>
                  <a:pt x="202353" y="70651"/>
                </a:lnTo>
                <a:lnTo>
                  <a:pt x="203482" y="61514"/>
                </a:lnTo>
                <a:lnTo>
                  <a:pt x="201349" y="44589"/>
                </a:lnTo>
                <a:lnTo>
                  <a:pt x="197438" y="29870"/>
                </a:lnTo>
                <a:lnTo>
                  <a:pt x="195237" y="14443"/>
                </a:lnTo>
                <a:lnTo>
                  <a:pt x="194431" y="0"/>
                </a:lnTo>
                <a:lnTo>
                  <a:pt x="194346" y="4323"/>
                </a:lnTo>
                <a:lnTo>
                  <a:pt x="200388" y="19715"/>
                </a:lnTo>
                <a:lnTo>
                  <a:pt x="203361" y="29821"/>
                </a:lnTo>
                <a:lnTo>
                  <a:pt x="205034" y="46038"/>
                </a:lnTo>
                <a:lnTo>
                  <a:pt x="205426" y="59724"/>
                </a:lnTo>
                <a:lnTo>
                  <a:pt x="205600" y="74273"/>
                </a:lnTo>
                <a:lnTo>
                  <a:pt x="209064" y="89206"/>
                </a:lnTo>
                <a:lnTo>
                  <a:pt x="211767" y="96744"/>
                </a:lnTo>
                <a:lnTo>
                  <a:pt x="216107" y="119550"/>
                </a:lnTo>
                <a:lnTo>
                  <a:pt x="227704" y="192302"/>
                </a:lnTo>
                <a:lnTo>
                  <a:pt x="231813" y="222625"/>
                </a:lnTo>
                <a:lnTo>
                  <a:pt x="234551" y="246650"/>
                </a:lnTo>
                <a:lnTo>
                  <a:pt x="236377" y="266477"/>
                </a:lnTo>
                <a:lnTo>
                  <a:pt x="237594" y="283505"/>
                </a:lnTo>
                <a:lnTo>
                  <a:pt x="238407" y="298667"/>
                </a:lnTo>
                <a:lnTo>
                  <a:pt x="239308" y="325673"/>
                </a:lnTo>
                <a:lnTo>
                  <a:pt x="239709" y="350376"/>
                </a:lnTo>
                <a:lnTo>
                  <a:pt x="238546" y="362298"/>
                </a:lnTo>
                <a:lnTo>
                  <a:pt x="236501" y="374055"/>
                </a:lnTo>
                <a:lnTo>
                  <a:pt x="233867" y="385704"/>
                </a:lnTo>
                <a:lnTo>
                  <a:pt x="230841" y="397279"/>
                </a:lnTo>
                <a:lnTo>
                  <a:pt x="227554" y="408806"/>
                </a:lnTo>
                <a:lnTo>
                  <a:pt x="220515" y="431774"/>
                </a:lnTo>
                <a:lnTo>
                  <a:pt x="201868" y="488999"/>
                </a:lnTo>
                <a:lnTo>
                  <a:pt x="196809" y="499163"/>
                </a:lnTo>
                <a:lnTo>
                  <a:pt x="190896" y="508479"/>
                </a:lnTo>
                <a:lnTo>
                  <a:pt x="184413" y="517229"/>
                </a:lnTo>
                <a:lnTo>
                  <a:pt x="178822" y="524333"/>
                </a:lnTo>
                <a:lnTo>
                  <a:pt x="173825" y="530339"/>
                </a:lnTo>
                <a:lnTo>
                  <a:pt x="169223" y="535613"/>
                </a:lnTo>
                <a:lnTo>
                  <a:pt x="163615" y="541668"/>
                </a:lnTo>
                <a:lnTo>
                  <a:pt x="144857" y="561057"/>
                </a:lnTo>
                <a:lnTo>
                  <a:pt x="135077" y="570985"/>
                </a:lnTo>
                <a:lnTo>
                  <a:pt x="130692" y="574140"/>
                </a:lnTo>
                <a:lnTo>
                  <a:pt x="126497" y="576244"/>
                </a:lnTo>
                <a:lnTo>
                  <a:pt x="122432" y="577646"/>
                </a:lnTo>
                <a:lnTo>
                  <a:pt x="117181" y="579851"/>
                </a:lnTo>
                <a:lnTo>
                  <a:pt x="111140" y="582591"/>
                </a:lnTo>
                <a:lnTo>
                  <a:pt x="104574" y="585687"/>
                </a:lnTo>
                <a:lnTo>
                  <a:pt x="98925" y="587752"/>
                </a:lnTo>
                <a:lnTo>
                  <a:pt x="93890" y="589128"/>
                </a:lnTo>
                <a:lnTo>
                  <a:pt x="89263" y="590046"/>
                </a:lnTo>
                <a:lnTo>
                  <a:pt x="84909" y="589387"/>
                </a:lnTo>
                <a:lnTo>
                  <a:pt x="80736" y="587678"/>
                </a:lnTo>
                <a:lnTo>
                  <a:pt x="76684" y="585269"/>
                </a:lnTo>
                <a:lnTo>
                  <a:pt x="72712" y="583663"/>
                </a:lnTo>
                <a:lnTo>
                  <a:pt x="68795" y="582592"/>
                </a:lnTo>
                <a:lnTo>
                  <a:pt x="64913" y="581878"/>
                </a:lnTo>
                <a:lnTo>
                  <a:pt x="62325" y="580132"/>
                </a:lnTo>
                <a:lnTo>
                  <a:pt x="60600" y="577698"/>
                </a:lnTo>
                <a:lnTo>
                  <a:pt x="59450" y="574806"/>
                </a:lnTo>
                <a:lnTo>
                  <a:pt x="57413" y="572877"/>
                </a:lnTo>
                <a:lnTo>
                  <a:pt x="54785" y="571592"/>
                </a:lnTo>
                <a:lnTo>
                  <a:pt x="51763" y="570735"/>
                </a:lnTo>
                <a:lnTo>
                  <a:pt x="49749" y="568893"/>
                </a:lnTo>
                <a:lnTo>
                  <a:pt x="48405" y="566396"/>
                </a:lnTo>
                <a:lnTo>
                  <a:pt x="45719" y="5575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8355329" y="2206002"/>
            <a:ext cx="262891" cy="136467"/>
          </a:xfrm>
          <a:custGeom>
            <a:avLst/>
            <a:gdLst/>
            <a:ahLst/>
            <a:cxnLst/>
            <a:rect l="0" t="0" r="0" b="0"/>
            <a:pathLst>
              <a:path w="262891" h="136467">
                <a:moveTo>
                  <a:pt x="0" y="11417"/>
                </a:moveTo>
                <a:lnTo>
                  <a:pt x="6069" y="5350"/>
                </a:lnTo>
                <a:lnTo>
                  <a:pt x="9125" y="3562"/>
                </a:lnTo>
                <a:lnTo>
                  <a:pt x="15909" y="1576"/>
                </a:lnTo>
                <a:lnTo>
                  <a:pt x="23158" y="694"/>
                </a:lnTo>
                <a:lnTo>
                  <a:pt x="30612" y="301"/>
                </a:lnTo>
                <a:lnTo>
                  <a:pt x="38160" y="127"/>
                </a:lnTo>
                <a:lnTo>
                  <a:pt x="60966" y="0"/>
                </a:lnTo>
                <a:lnTo>
                  <a:pt x="66044" y="1266"/>
                </a:lnTo>
                <a:lnTo>
                  <a:pt x="71969" y="3380"/>
                </a:lnTo>
                <a:lnTo>
                  <a:pt x="87595" y="9830"/>
                </a:lnTo>
                <a:lnTo>
                  <a:pt x="93118" y="10712"/>
                </a:lnTo>
                <a:lnTo>
                  <a:pt x="96369" y="10947"/>
                </a:lnTo>
                <a:lnTo>
                  <a:pt x="99806" y="13644"/>
                </a:lnTo>
                <a:lnTo>
                  <a:pt x="103368" y="17982"/>
                </a:lnTo>
                <a:lnTo>
                  <a:pt x="112140" y="31059"/>
                </a:lnTo>
                <a:lnTo>
                  <a:pt x="112861" y="34671"/>
                </a:lnTo>
                <a:lnTo>
                  <a:pt x="113340" y="39620"/>
                </a:lnTo>
                <a:lnTo>
                  <a:pt x="113874" y="50622"/>
                </a:lnTo>
                <a:lnTo>
                  <a:pt x="114111" y="59745"/>
                </a:lnTo>
                <a:lnTo>
                  <a:pt x="112904" y="63956"/>
                </a:lnTo>
                <a:lnTo>
                  <a:pt x="110830" y="68033"/>
                </a:lnTo>
                <a:lnTo>
                  <a:pt x="108176" y="72021"/>
                </a:lnTo>
                <a:lnTo>
                  <a:pt x="103868" y="77220"/>
                </a:lnTo>
                <a:lnTo>
                  <a:pt x="98456" y="83226"/>
                </a:lnTo>
                <a:lnTo>
                  <a:pt x="92307" y="89770"/>
                </a:lnTo>
                <a:lnTo>
                  <a:pt x="88209" y="95402"/>
                </a:lnTo>
                <a:lnTo>
                  <a:pt x="85475" y="100427"/>
                </a:lnTo>
                <a:lnTo>
                  <a:pt x="83654" y="105048"/>
                </a:lnTo>
                <a:lnTo>
                  <a:pt x="82439" y="109397"/>
                </a:lnTo>
                <a:lnTo>
                  <a:pt x="81630" y="113568"/>
                </a:lnTo>
                <a:lnTo>
                  <a:pt x="81090" y="117617"/>
                </a:lnTo>
                <a:lnTo>
                  <a:pt x="80730" y="121587"/>
                </a:lnTo>
                <a:lnTo>
                  <a:pt x="80490" y="125504"/>
                </a:lnTo>
                <a:lnTo>
                  <a:pt x="80331" y="129385"/>
                </a:lnTo>
                <a:lnTo>
                  <a:pt x="81494" y="131973"/>
                </a:lnTo>
                <a:lnTo>
                  <a:pt x="83540" y="133698"/>
                </a:lnTo>
                <a:lnTo>
                  <a:pt x="86173" y="134847"/>
                </a:lnTo>
                <a:lnTo>
                  <a:pt x="90469" y="135614"/>
                </a:lnTo>
                <a:lnTo>
                  <a:pt x="95873" y="136125"/>
                </a:lnTo>
                <a:lnTo>
                  <a:pt x="102016" y="136466"/>
                </a:lnTo>
                <a:lnTo>
                  <a:pt x="107380" y="135423"/>
                </a:lnTo>
                <a:lnTo>
                  <a:pt x="112227" y="133458"/>
                </a:lnTo>
                <a:lnTo>
                  <a:pt x="116728" y="130878"/>
                </a:lnTo>
                <a:lnTo>
                  <a:pt x="122269" y="129158"/>
                </a:lnTo>
                <a:lnTo>
                  <a:pt x="128503" y="128011"/>
                </a:lnTo>
                <a:lnTo>
                  <a:pt x="135199" y="127247"/>
                </a:lnTo>
                <a:lnTo>
                  <a:pt x="143473" y="125467"/>
                </a:lnTo>
                <a:lnTo>
                  <a:pt x="152798" y="123010"/>
                </a:lnTo>
                <a:lnTo>
                  <a:pt x="162826" y="120103"/>
                </a:lnTo>
                <a:lnTo>
                  <a:pt x="172051" y="118164"/>
                </a:lnTo>
                <a:lnTo>
                  <a:pt x="180741" y="116872"/>
                </a:lnTo>
                <a:lnTo>
                  <a:pt x="189074" y="116011"/>
                </a:lnTo>
                <a:lnTo>
                  <a:pt x="197169" y="114166"/>
                </a:lnTo>
                <a:lnTo>
                  <a:pt x="205106" y="111667"/>
                </a:lnTo>
                <a:lnTo>
                  <a:pt x="212938" y="108730"/>
                </a:lnTo>
                <a:lnTo>
                  <a:pt x="219429" y="106773"/>
                </a:lnTo>
                <a:lnTo>
                  <a:pt x="225026" y="105468"/>
                </a:lnTo>
                <a:lnTo>
                  <a:pt x="230028" y="104598"/>
                </a:lnTo>
                <a:lnTo>
                  <a:pt x="235902" y="104018"/>
                </a:lnTo>
                <a:lnTo>
                  <a:pt x="242358" y="103631"/>
                </a:lnTo>
                <a:lnTo>
                  <a:pt x="262890" y="1028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7326630" y="2491765"/>
            <a:ext cx="1451611" cy="102845"/>
          </a:xfrm>
          <a:custGeom>
            <a:avLst/>
            <a:gdLst/>
            <a:ahLst/>
            <a:cxnLst/>
            <a:rect l="0" t="0" r="0" b="0"/>
            <a:pathLst>
              <a:path w="1451611" h="102845">
                <a:moveTo>
                  <a:pt x="0" y="102844"/>
                </a:moveTo>
                <a:lnTo>
                  <a:pt x="54854" y="102844"/>
                </a:lnTo>
                <a:lnTo>
                  <a:pt x="96346" y="99458"/>
                </a:lnTo>
                <a:lnTo>
                  <a:pt x="125190" y="96777"/>
                </a:lnTo>
                <a:lnTo>
                  <a:pt x="167400" y="93798"/>
                </a:lnTo>
                <a:lnTo>
                  <a:pt x="183990" y="93003"/>
                </a:lnTo>
                <a:lnTo>
                  <a:pt x="210290" y="89934"/>
                </a:lnTo>
                <a:lnTo>
                  <a:pt x="280152" y="79750"/>
                </a:lnTo>
                <a:lnTo>
                  <a:pt x="309958" y="74748"/>
                </a:lnTo>
                <a:lnTo>
                  <a:pt x="334908" y="70143"/>
                </a:lnTo>
                <a:lnTo>
                  <a:pt x="356622" y="65804"/>
                </a:lnTo>
                <a:lnTo>
                  <a:pt x="383798" y="61641"/>
                </a:lnTo>
                <a:lnTo>
                  <a:pt x="447860" y="53628"/>
                </a:lnTo>
                <a:lnTo>
                  <a:pt x="593738" y="38136"/>
                </a:lnTo>
                <a:lnTo>
                  <a:pt x="673670" y="30482"/>
                </a:lnTo>
                <a:lnTo>
                  <a:pt x="706923" y="27933"/>
                </a:lnTo>
                <a:lnTo>
                  <a:pt x="735443" y="26234"/>
                </a:lnTo>
                <a:lnTo>
                  <a:pt x="760805" y="25100"/>
                </a:lnTo>
                <a:lnTo>
                  <a:pt x="798033" y="21805"/>
                </a:lnTo>
                <a:lnTo>
                  <a:pt x="933542" y="7572"/>
                </a:lnTo>
                <a:lnTo>
                  <a:pt x="966532" y="5039"/>
                </a:lnTo>
                <a:lnTo>
                  <a:pt x="994874" y="3351"/>
                </a:lnTo>
                <a:lnTo>
                  <a:pt x="1043300" y="1475"/>
                </a:lnTo>
                <a:lnTo>
                  <a:pt x="1092338" y="641"/>
                </a:lnTo>
                <a:lnTo>
                  <a:pt x="1299007" y="0"/>
                </a:lnTo>
                <a:lnTo>
                  <a:pt x="1321935" y="1262"/>
                </a:lnTo>
                <a:lnTo>
                  <a:pt x="1343569" y="3373"/>
                </a:lnTo>
                <a:lnTo>
                  <a:pt x="1364343" y="6050"/>
                </a:lnTo>
                <a:lnTo>
                  <a:pt x="1394198" y="9025"/>
                </a:lnTo>
                <a:lnTo>
                  <a:pt x="1438149" y="11195"/>
                </a:lnTo>
                <a:lnTo>
                  <a:pt x="1442637" y="11265"/>
                </a:lnTo>
                <a:lnTo>
                  <a:pt x="1445627" y="12582"/>
                </a:lnTo>
                <a:lnTo>
                  <a:pt x="1447622" y="14729"/>
                </a:lnTo>
                <a:lnTo>
                  <a:pt x="1451610" y="228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7738109" y="2686235"/>
            <a:ext cx="389170" cy="251274"/>
          </a:xfrm>
          <a:custGeom>
            <a:avLst/>
            <a:gdLst/>
            <a:ahLst/>
            <a:cxnLst/>
            <a:rect l="0" t="0" r="0" b="0"/>
            <a:pathLst>
              <a:path w="389170" h="251274">
                <a:moveTo>
                  <a:pt x="0" y="56965"/>
                </a:moveTo>
                <a:lnTo>
                  <a:pt x="0" y="44829"/>
                </a:lnTo>
                <a:lnTo>
                  <a:pt x="1271" y="41254"/>
                </a:lnTo>
                <a:lnTo>
                  <a:pt x="3388" y="38871"/>
                </a:lnTo>
                <a:lnTo>
                  <a:pt x="9125" y="34953"/>
                </a:lnTo>
                <a:lnTo>
                  <a:pt x="15909" y="28978"/>
                </a:lnTo>
                <a:lnTo>
                  <a:pt x="19496" y="26877"/>
                </a:lnTo>
                <a:lnTo>
                  <a:pt x="31883" y="22650"/>
                </a:lnTo>
                <a:lnTo>
                  <a:pt x="37765" y="20118"/>
                </a:lnTo>
                <a:lnTo>
                  <a:pt x="51075" y="13918"/>
                </a:lnTo>
                <a:lnTo>
                  <a:pt x="65457" y="6929"/>
                </a:lnTo>
                <a:lnTo>
                  <a:pt x="72849" y="4558"/>
                </a:lnTo>
                <a:lnTo>
                  <a:pt x="80316" y="2977"/>
                </a:lnTo>
                <a:lnTo>
                  <a:pt x="87834" y="1923"/>
                </a:lnTo>
                <a:lnTo>
                  <a:pt x="97926" y="1220"/>
                </a:lnTo>
                <a:lnTo>
                  <a:pt x="109735" y="751"/>
                </a:lnTo>
                <a:lnTo>
                  <a:pt x="147238" y="92"/>
                </a:lnTo>
                <a:lnTo>
                  <a:pt x="159119" y="0"/>
                </a:lnTo>
                <a:lnTo>
                  <a:pt x="170849" y="2478"/>
                </a:lnTo>
                <a:lnTo>
                  <a:pt x="182479" y="6670"/>
                </a:lnTo>
                <a:lnTo>
                  <a:pt x="194044" y="12005"/>
                </a:lnTo>
                <a:lnTo>
                  <a:pt x="203022" y="15561"/>
                </a:lnTo>
                <a:lnTo>
                  <a:pt x="210278" y="17932"/>
                </a:lnTo>
                <a:lnTo>
                  <a:pt x="216386" y="19513"/>
                </a:lnTo>
                <a:lnTo>
                  <a:pt x="220457" y="21837"/>
                </a:lnTo>
                <a:lnTo>
                  <a:pt x="223172" y="24656"/>
                </a:lnTo>
                <a:lnTo>
                  <a:pt x="227458" y="31175"/>
                </a:lnTo>
                <a:lnTo>
                  <a:pt x="233596" y="38306"/>
                </a:lnTo>
                <a:lnTo>
                  <a:pt x="235741" y="41985"/>
                </a:lnTo>
                <a:lnTo>
                  <a:pt x="238125" y="49460"/>
                </a:lnTo>
                <a:lnTo>
                  <a:pt x="237490" y="54502"/>
                </a:lnTo>
                <a:lnTo>
                  <a:pt x="235797" y="60403"/>
                </a:lnTo>
                <a:lnTo>
                  <a:pt x="233398" y="66876"/>
                </a:lnTo>
                <a:lnTo>
                  <a:pt x="230529" y="73732"/>
                </a:lnTo>
                <a:lnTo>
                  <a:pt x="227346" y="80843"/>
                </a:lnTo>
                <a:lnTo>
                  <a:pt x="223954" y="88124"/>
                </a:lnTo>
                <a:lnTo>
                  <a:pt x="220423" y="94247"/>
                </a:lnTo>
                <a:lnTo>
                  <a:pt x="216799" y="99600"/>
                </a:lnTo>
                <a:lnTo>
                  <a:pt x="213113" y="104438"/>
                </a:lnTo>
                <a:lnTo>
                  <a:pt x="209385" y="108933"/>
                </a:lnTo>
                <a:lnTo>
                  <a:pt x="205630" y="113201"/>
                </a:lnTo>
                <a:lnTo>
                  <a:pt x="201857" y="117315"/>
                </a:lnTo>
                <a:lnTo>
                  <a:pt x="178343" y="141310"/>
                </a:lnTo>
                <a:lnTo>
                  <a:pt x="170966" y="150025"/>
                </a:lnTo>
                <a:lnTo>
                  <a:pt x="164778" y="158374"/>
                </a:lnTo>
                <a:lnTo>
                  <a:pt x="159382" y="166481"/>
                </a:lnTo>
                <a:lnTo>
                  <a:pt x="154515" y="173155"/>
                </a:lnTo>
                <a:lnTo>
                  <a:pt x="150000" y="178875"/>
                </a:lnTo>
                <a:lnTo>
                  <a:pt x="145720" y="183958"/>
                </a:lnTo>
                <a:lnTo>
                  <a:pt x="137787" y="191157"/>
                </a:lnTo>
                <a:lnTo>
                  <a:pt x="127418" y="199766"/>
                </a:lnTo>
                <a:lnTo>
                  <a:pt x="98547" y="222755"/>
                </a:lnTo>
                <a:lnTo>
                  <a:pt x="94909" y="224642"/>
                </a:lnTo>
                <a:lnTo>
                  <a:pt x="87479" y="226738"/>
                </a:lnTo>
                <a:lnTo>
                  <a:pt x="84989" y="228566"/>
                </a:lnTo>
                <a:lnTo>
                  <a:pt x="83329" y="231056"/>
                </a:lnTo>
                <a:lnTo>
                  <a:pt x="80205" y="239330"/>
                </a:lnTo>
                <a:lnTo>
                  <a:pt x="86136" y="245760"/>
                </a:lnTo>
                <a:lnTo>
                  <a:pt x="89869" y="249641"/>
                </a:lnTo>
                <a:lnTo>
                  <a:pt x="91663" y="250185"/>
                </a:lnTo>
                <a:lnTo>
                  <a:pt x="101525" y="250952"/>
                </a:lnTo>
                <a:lnTo>
                  <a:pt x="123583" y="251211"/>
                </a:lnTo>
                <a:lnTo>
                  <a:pt x="226253" y="251273"/>
                </a:lnTo>
                <a:lnTo>
                  <a:pt x="235925" y="250004"/>
                </a:lnTo>
                <a:lnTo>
                  <a:pt x="243644" y="247887"/>
                </a:lnTo>
                <a:lnTo>
                  <a:pt x="250060" y="245206"/>
                </a:lnTo>
                <a:lnTo>
                  <a:pt x="258147" y="243419"/>
                </a:lnTo>
                <a:lnTo>
                  <a:pt x="267348" y="242228"/>
                </a:lnTo>
                <a:lnTo>
                  <a:pt x="277292" y="241433"/>
                </a:lnTo>
                <a:lnTo>
                  <a:pt x="286461" y="240904"/>
                </a:lnTo>
                <a:lnTo>
                  <a:pt x="303424" y="240315"/>
                </a:lnTo>
                <a:lnTo>
                  <a:pt x="327252" y="239984"/>
                </a:lnTo>
                <a:lnTo>
                  <a:pt x="336278" y="238668"/>
                </a:lnTo>
                <a:lnTo>
                  <a:pt x="346106" y="236520"/>
                </a:lnTo>
                <a:lnTo>
                  <a:pt x="356467" y="233818"/>
                </a:lnTo>
                <a:lnTo>
                  <a:pt x="365915" y="232017"/>
                </a:lnTo>
                <a:lnTo>
                  <a:pt x="374753" y="230816"/>
                </a:lnTo>
                <a:lnTo>
                  <a:pt x="383185" y="230016"/>
                </a:lnTo>
                <a:lnTo>
                  <a:pt x="389169" y="229126"/>
                </a:lnTo>
                <a:lnTo>
                  <a:pt x="388620" y="2284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100</Words>
  <Application>Microsoft Office PowerPoint</Application>
  <PresentationFormat>On-screen Show (4:3)</PresentationFormat>
  <Paragraphs>46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1.2: Visualization of Data</vt:lpstr>
      <vt:lpstr>One variable data</vt:lpstr>
      <vt:lpstr>Ways to look at one variable data</vt:lpstr>
      <vt:lpstr>For  example</vt:lpstr>
      <vt:lpstr>Two variable data</vt:lpstr>
      <vt:lpstr>For example</vt:lpstr>
      <vt:lpstr>graphing</vt:lpstr>
      <vt:lpstr>Distance formula</vt:lpstr>
      <vt:lpstr>Midpoint formula</vt:lpstr>
      <vt:lpstr>Problems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1.2: Visualization of Data</dc:title>
  <dc:creator>Ameena</dc:creator>
  <cp:lastModifiedBy>Ameena</cp:lastModifiedBy>
  <cp:revision>13</cp:revision>
  <dcterms:created xsi:type="dcterms:W3CDTF">2008-09-05T18:58:38Z</dcterms:created>
  <dcterms:modified xsi:type="dcterms:W3CDTF">2008-09-08T20:12:05Z</dcterms:modified>
</cp:coreProperties>
</file>